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7"/>
  </p:notesMasterIdLst>
  <p:sldIdLst>
    <p:sldId id="256" r:id="rId2"/>
    <p:sldId id="317" r:id="rId3"/>
    <p:sldId id="315" r:id="rId4"/>
    <p:sldId id="405" r:id="rId5"/>
    <p:sldId id="316" r:id="rId6"/>
    <p:sldId id="321" r:id="rId7"/>
    <p:sldId id="314" r:id="rId8"/>
    <p:sldId id="322" r:id="rId9"/>
    <p:sldId id="323" r:id="rId10"/>
    <p:sldId id="324" r:id="rId11"/>
    <p:sldId id="325" r:id="rId12"/>
    <p:sldId id="354" r:id="rId13"/>
    <p:sldId id="358" r:id="rId14"/>
    <p:sldId id="359" r:id="rId15"/>
    <p:sldId id="350" r:id="rId16"/>
    <p:sldId id="326" r:id="rId17"/>
    <p:sldId id="327" r:id="rId18"/>
    <p:sldId id="328" r:id="rId19"/>
    <p:sldId id="320" r:id="rId20"/>
    <p:sldId id="329" r:id="rId21"/>
    <p:sldId id="330" r:id="rId22"/>
    <p:sldId id="331" r:id="rId23"/>
    <p:sldId id="332" r:id="rId24"/>
    <p:sldId id="335" r:id="rId25"/>
    <p:sldId id="333" r:id="rId26"/>
    <p:sldId id="337" r:id="rId27"/>
    <p:sldId id="341" r:id="rId28"/>
    <p:sldId id="340" r:id="rId29"/>
    <p:sldId id="342" r:id="rId30"/>
    <p:sldId id="343" r:id="rId31"/>
    <p:sldId id="346" r:id="rId32"/>
    <p:sldId id="347" r:id="rId33"/>
    <p:sldId id="348" r:id="rId34"/>
    <p:sldId id="349" r:id="rId35"/>
    <p:sldId id="364" r:id="rId36"/>
    <p:sldId id="447" r:id="rId37"/>
    <p:sldId id="385" r:id="rId38"/>
    <p:sldId id="386" r:id="rId39"/>
    <p:sldId id="387" r:id="rId40"/>
    <p:sldId id="388" r:id="rId41"/>
    <p:sldId id="389" r:id="rId42"/>
    <p:sldId id="361" r:id="rId43"/>
    <p:sldId id="390" r:id="rId44"/>
    <p:sldId id="391" r:id="rId45"/>
    <p:sldId id="392" r:id="rId46"/>
    <p:sldId id="393" r:id="rId47"/>
    <p:sldId id="394" r:id="rId48"/>
    <p:sldId id="395" r:id="rId49"/>
    <p:sldId id="396" r:id="rId50"/>
    <p:sldId id="397" r:id="rId51"/>
    <p:sldId id="398" r:id="rId52"/>
    <p:sldId id="399" r:id="rId53"/>
    <p:sldId id="400" r:id="rId54"/>
    <p:sldId id="401" r:id="rId55"/>
    <p:sldId id="402" r:id="rId56"/>
    <p:sldId id="403" r:id="rId57"/>
    <p:sldId id="404" r:id="rId58"/>
    <p:sldId id="352" r:id="rId59"/>
    <p:sldId id="319" r:id="rId60"/>
    <p:sldId id="355" r:id="rId61"/>
    <p:sldId id="360" r:id="rId62"/>
    <p:sldId id="356" r:id="rId63"/>
    <p:sldId id="362" r:id="rId64"/>
    <p:sldId id="357" r:id="rId65"/>
    <p:sldId id="363" r:id="rId66"/>
    <p:sldId id="365" r:id="rId67"/>
    <p:sldId id="440" r:id="rId68"/>
    <p:sldId id="406" r:id="rId69"/>
    <p:sldId id="407" r:id="rId70"/>
    <p:sldId id="408" r:id="rId71"/>
    <p:sldId id="409" r:id="rId72"/>
    <p:sldId id="412" r:id="rId73"/>
    <p:sldId id="411" r:id="rId74"/>
    <p:sldId id="413" r:id="rId75"/>
    <p:sldId id="414" r:id="rId76"/>
    <p:sldId id="416" r:id="rId77"/>
    <p:sldId id="417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6" r:id="rId86"/>
    <p:sldId id="410" r:id="rId87"/>
    <p:sldId id="366" r:id="rId88"/>
    <p:sldId id="367" r:id="rId89"/>
    <p:sldId id="427" r:id="rId90"/>
    <p:sldId id="428" r:id="rId91"/>
    <p:sldId id="429" r:id="rId92"/>
    <p:sldId id="431" r:id="rId93"/>
    <p:sldId id="434" r:id="rId94"/>
    <p:sldId id="435" r:id="rId95"/>
    <p:sldId id="436" r:id="rId96"/>
    <p:sldId id="437" r:id="rId97"/>
    <p:sldId id="438" r:id="rId98"/>
    <p:sldId id="433" r:id="rId99"/>
    <p:sldId id="439" r:id="rId100"/>
    <p:sldId id="441" r:id="rId101"/>
    <p:sldId id="442" r:id="rId102"/>
    <p:sldId id="443" r:id="rId103"/>
    <p:sldId id="444" r:id="rId104"/>
    <p:sldId id="445" r:id="rId105"/>
    <p:sldId id="446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A54"/>
    <a:srgbClr val="ED7D31"/>
    <a:srgbClr val="FFFEFF"/>
    <a:srgbClr val="1F1FEA"/>
    <a:srgbClr val="0000FF"/>
    <a:srgbClr val="FFFFCC"/>
    <a:srgbClr val="2F528F"/>
    <a:srgbClr val="EAEFF3"/>
    <a:srgbClr val="C5C9CC"/>
    <a:srgbClr val="033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 autoAdjust="0"/>
    <p:restoredTop sz="91358" autoAdjust="0"/>
  </p:normalViewPr>
  <p:slideViewPr>
    <p:cSldViewPr snapToGrid="0">
      <p:cViewPr varScale="1">
        <p:scale>
          <a:sx n="102" d="100"/>
          <a:sy n="102" d="100"/>
        </p:scale>
        <p:origin x="1184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FD85A-A46C-4395-AC6A-31AAEA7C74A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8F208-756D-42A0-88E4-DB7EBFB1E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8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33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038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4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56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4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88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82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770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04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96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701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34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86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576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582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10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40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56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31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4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22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26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707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060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24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079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72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089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72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735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18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9881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06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72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8245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652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4611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84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98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324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55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65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11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0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2876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40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344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171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2538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3208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758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0163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208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222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41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9145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721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952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302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249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963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593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6121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278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847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1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15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578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9881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5186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1682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8929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674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32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861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326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34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828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867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080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825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6055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6513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795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473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4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001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9F8EF-0201-49B4-9150-98907FDD34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2AD55A-0D16-45BC-9740-CF71471E94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altLang="ko-K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lvl="0" indent="0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Click to edit Master text styles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BC062-3675-4FDB-9A70-3D7F2CA5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EC52-BC8A-43FF-8938-4E6757385C04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EA295-A3F6-4040-8928-F48C4D46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D7203EF-BD94-4EFB-8939-D9649C268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372" b="67503" l="28871" r="71129">
                        <a14:foregroundMark x1="35081" y1="55074" x2="36089" y2="58979"/>
                        <a14:foregroundMark x1="37097" y1="58124" x2="40403" y2="56670"/>
                        <a14:foregroundMark x1="40000" y1="57839" x2="40403" y2="55359"/>
                        <a14:foregroundMark x1="42661" y1="58124" x2="43266" y2="55644"/>
                        <a14:foregroundMark x1="45524" y1="55074" x2="41411" y2="55644"/>
                        <a14:foregroundMark x1="47581" y1="57982" x2="47581" y2="52452"/>
                        <a14:foregroundMark x1="50242" y1="58267" x2="50242" y2="51596"/>
                        <a14:foregroundMark x1="52500" y1="58124" x2="59476" y2="57982"/>
                        <a14:foregroundMark x1="57016" y1="57098" x2="57016" y2="52908"/>
                        <a14:foregroundMark x1="52702" y1="55359" x2="58427" y2="55074"/>
                        <a14:foregroundMark x1="55766" y1="56670" x2="51250" y2="56243"/>
                        <a14:foregroundMark x1="61492" y1="58124" x2="61290" y2="52024"/>
                        <a14:foregroundMark x1="62742" y1="55217" x2="66210" y2="55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44" y="2395172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7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672FA-2BD3-4835-B973-2F91AE13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5CA9AC-80B2-4039-9651-6B9200588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5B998-11D9-435D-9750-F86079C8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2FC0-9FD0-486C-B27F-829E26F2CD53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F6C112-D272-45C4-B379-9529CF3E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B7A9-C439-472B-8D0D-99B8B9CD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64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1CF5CD-F2C0-479C-A85F-3C0E55608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11A04D-E64D-4F92-B3F1-C702F0B5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BA5A4-5526-4B85-AD3A-D6DFEA48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31F2-DB83-4920-8084-F9007B65F6AF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61C822-72B0-47BD-A932-1FDFF8DC1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E92CF-8B77-4A8A-B71C-7DD8474B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3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BF90B-9250-48BF-8528-74129239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1A5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ACC68-FBF9-4A28-A280-09BA8B958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CC09E-EAAD-4574-BEB3-E37E4C4C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B5169-ABA2-4207-8D9C-FFCFF0C1AD84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78B3C9-2E89-4D5C-B7A7-DD1DCD3A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14265-AAA1-45BA-BBAB-AD75DDA9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6180"/>
            <a:ext cx="2743200" cy="365125"/>
          </a:xfrm>
        </p:spPr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36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001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8A641-669D-4C06-8546-7ABFA1FFE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FEF18-6A52-4702-B401-6C3555E7C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E2CF6-EF67-4105-8A06-1DFCB39D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59340-AE4A-43E3-BCF9-336AF483C9EB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F581A0-8E78-470C-A361-BC0631ED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449248-FABA-4A4B-AE8E-5B625136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79EAF5D-B36D-41EF-952A-813E04356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372" b="67503" l="28871" r="71129">
                        <a14:foregroundMark x1="35081" y1="55074" x2="36089" y2="58979"/>
                        <a14:foregroundMark x1="37097" y1="58124" x2="40403" y2="56670"/>
                        <a14:foregroundMark x1="40000" y1="57839" x2="40403" y2="55359"/>
                        <a14:foregroundMark x1="42661" y1="58124" x2="43266" y2="55644"/>
                        <a14:foregroundMark x1="45524" y1="55074" x2="41411" y2="55644"/>
                        <a14:foregroundMark x1="47581" y1="57982" x2="47581" y2="52452"/>
                        <a14:foregroundMark x1="50242" y1="58267" x2="50242" y2="51596"/>
                        <a14:foregroundMark x1="52500" y1="58124" x2="59476" y2="57982"/>
                        <a14:foregroundMark x1="57016" y1="57098" x2="57016" y2="52908"/>
                        <a14:foregroundMark x1="52702" y1="55359" x2="58427" y2="55074"/>
                        <a14:foregroundMark x1="55766" y1="56670" x2="51250" y2="56243"/>
                        <a14:foregroundMark x1="61492" y1="58124" x2="61290" y2="52024"/>
                        <a14:foregroundMark x1="62742" y1="55217" x2="66210" y2="55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44" y="2395172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6DF18-8191-4128-95D0-5DC1E63A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1A5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D6579-4D4F-4DCB-B87F-D25A47240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E62DB9-15D0-4179-86D8-A2F085CF6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71D472-6EC7-456A-A52D-BC56289A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CE74-BAB7-4F78-8AF2-4348690E7CF4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141CA-5BC2-4102-B87B-925F5BA8E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97DD4-E272-4DCD-9B8A-CF93D97E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1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38B8B-0D26-45B0-A40E-50DBC643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BBD718-795B-468A-8D39-4D6284F50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D261C-BF87-4AA9-BA30-8EAC9E884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25C532-A43D-415F-9AFD-0BE3E21D1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5D103E-0892-4F50-9C70-1AC5E0FB0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8B294B-6BC2-4D47-B020-C648081E5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3773-6835-4DBC-BD96-93056338DD61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4176F1-2140-423A-BDA2-6817DD59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4D75EA-D5E9-4A35-B407-7CC3F90B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92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E7E67-8431-43DE-B75E-D3728D6D8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213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34C2CB-F38E-4F97-9DC9-593AE546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EB41-5C5E-4325-ADAF-0C8161654640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E4465E-00D0-4C16-A1EB-76DD9765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755FD-27D4-428C-97A2-0964B8C1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34DA8CA-236F-4907-B1C1-45CF16F546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6" y="4357688"/>
            <a:ext cx="1051559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963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rgbClr val="001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DB084-56D8-4DBD-9212-7453F2A84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90BA-A115-4456-8FC3-E530667D180E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B9A017-38D3-4D99-8D8D-0A7B6364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D636A-8035-49E1-9A52-8BB0829A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159A0A-0048-42C0-A400-976E53CC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9A82F61-96AE-48B3-AE1B-7C4AD005B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36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017B3-44C7-4B91-845E-255F3997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E89D7-2541-4E90-8A7F-AF4B94D4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999C18-77F8-493C-85BD-F46BBD5A9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FD5CA-5F65-42A4-BDC2-526FCADB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D59C2-D01A-48B8-8A76-420C4389514C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90B64C-B017-44EA-A36D-3B5A0432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C6185-9329-4BDE-8916-FC662921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7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CB99A-E10A-48E1-9E83-6CE56142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D8129B-27CA-4C50-B188-3F2331C46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05116-1B70-4E23-860B-DE2C5EDF2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C810DD-601E-417A-89E9-89BF478DE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126C-01CE-4E9D-893D-1FB798F38EFD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6C6D9C-8860-4C44-A634-20CADA77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61621-8B21-41D9-B055-EA4C2097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0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3C41AB-873A-4F30-9259-EFA78D57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67FE7-8B4A-46F0-8AB5-55ABFE965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63BDB-4EF1-4973-AD37-0E84A38D1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FD978-F804-418F-BAA7-FFA559BEDC67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8AFC0-1C26-4909-B7D5-798E94515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194B6F-6D59-4478-B7B6-E3B71FF10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61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8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gi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gi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ekwoon/AI-Robotics-Summer-School-R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65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50.png"/><Relationship Id="rId4" Type="http://schemas.openxmlformats.org/officeDocument/2006/relationships/image" Target="../media/image57.png"/><Relationship Id="rId9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6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50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1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2.png"/><Relationship Id="rId7" Type="http://schemas.openxmlformats.org/officeDocument/2006/relationships/image" Target="../media/image8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30.png"/><Relationship Id="rId4" Type="http://schemas.openxmlformats.org/officeDocument/2006/relationships/image" Target="../media/image91.png"/><Relationship Id="rId9" Type="http://schemas.openxmlformats.org/officeDocument/2006/relationships/image" Target="../media/image9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2.png"/><Relationship Id="rId7" Type="http://schemas.openxmlformats.org/officeDocument/2006/relationships/image" Target="../media/image880.png"/><Relationship Id="rId12" Type="http://schemas.openxmlformats.org/officeDocument/2006/relationships/image" Target="../media/image9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30.png"/><Relationship Id="rId5" Type="http://schemas.openxmlformats.org/officeDocument/2006/relationships/image" Target="../media/image96.png"/><Relationship Id="rId10" Type="http://schemas.openxmlformats.org/officeDocument/2006/relationships/image" Target="../media/image920.png"/><Relationship Id="rId4" Type="http://schemas.openxmlformats.org/officeDocument/2006/relationships/image" Target="../media/image91.png"/><Relationship Id="rId9" Type="http://schemas.openxmlformats.org/officeDocument/2006/relationships/image" Target="../media/image9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97.png"/><Relationship Id="rId10" Type="http://schemas.openxmlformats.org/officeDocument/2006/relationships/image" Target="../media/image930.png"/><Relationship Id="rId4" Type="http://schemas.openxmlformats.org/officeDocument/2006/relationships/image" Target="../media/image91.png"/><Relationship Id="rId9" Type="http://schemas.openxmlformats.org/officeDocument/2006/relationships/image" Target="../media/image9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82.png"/><Relationship Id="rId7" Type="http://schemas.openxmlformats.org/officeDocument/2006/relationships/image" Target="../media/image9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80.png"/><Relationship Id="rId10" Type="http://schemas.openxmlformats.org/officeDocument/2006/relationships/image" Target="../media/image98.png"/><Relationship Id="rId4" Type="http://schemas.openxmlformats.org/officeDocument/2006/relationships/image" Target="../media/image91.png"/><Relationship Id="rId9" Type="http://schemas.openxmlformats.org/officeDocument/2006/relationships/image" Target="../media/image9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3" Type="http://schemas.openxmlformats.org/officeDocument/2006/relationships/image" Target="../media/image7.svg"/><Relationship Id="rId7" Type="http://schemas.openxmlformats.org/officeDocument/2006/relationships/image" Target="../media/image7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1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0.png"/><Relationship Id="rId4" Type="http://schemas.openxmlformats.org/officeDocument/2006/relationships/image" Target="../media/image8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1.png"/><Relationship Id="rId5" Type="http://schemas.openxmlformats.org/officeDocument/2006/relationships/image" Target="../media/image911.png"/><Relationship Id="rId4" Type="http://schemas.openxmlformats.org/officeDocument/2006/relationships/image" Target="../media/image8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1.png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2.png"/><Relationship Id="rId5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2.png"/><Relationship Id="rId7" Type="http://schemas.openxmlformats.org/officeDocument/2006/relationships/image" Target="../media/image8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2.png"/><Relationship Id="rId5" Type="http://schemas.openxmlformats.org/officeDocument/2006/relationships/image" Target="../media/image89.png"/><Relationship Id="rId4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2.png"/><Relationship Id="rId3" Type="http://schemas.openxmlformats.org/officeDocument/2006/relationships/image" Target="../media/image82.png"/><Relationship Id="rId7" Type="http://schemas.openxmlformats.org/officeDocument/2006/relationships/image" Target="../media/image9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82.png"/><Relationship Id="rId10" Type="http://schemas.openxmlformats.org/officeDocument/2006/relationships/image" Target="../media/image104.png"/><Relationship Id="rId4" Type="http://schemas.openxmlformats.org/officeDocument/2006/relationships/image" Target="../media/image93.png"/><Relationship Id="rId9" Type="http://schemas.openxmlformats.org/officeDocument/2006/relationships/image" Target="../media/image93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82.png"/><Relationship Id="rId7" Type="http://schemas.openxmlformats.org/officeDocument/2006/relationships/image" Target="../media/image9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2.png"/><Relationship Id="rId5" Type="http://schemas.openxmlformats.org/officeDocument/2006/relationships/image" Target="../media/image95.png"/><Relationship Id="rId10" Type="http://schemas.openxmlformats.org/officeDocument/2006/relationships/image" Target="../media/image108.png"/><Relationship Id="rId4" Type="http://schemas.openxmlformats.org/officeDocument/2006/relationships/image" Target="../media/image882.png"/><Relationship Id="rId9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sv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82.png"/><Relationship Id="rId7" Type="http://schemas.openxmlformats.org/officeDocument/2006/relationships/image" Target="../media/image9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2.png"/><Relationship Id="rId5" Type="http://schemas.openxmlformats.org/officeDocument/2006/relationships/image" Target="../media/image95.png"/><Relationship Id="rId10" Type="http://schemas.openxmlformats.org/officeDocument/2006/relationships/image" Target="../media/image112.png"/><Relationship Id="rId4" Type="http://schemas.openxmlformats.org/officeDocument/2006/relationships/image" Target="../media/image882.png"/><Relationship Id="rId9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82.png"/><Relationship Id="rId7" Type="http://schemas.openxmlformats.org/officeDocument/2006/relationships/image" Target="../media/image9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2.png"/><Relationship Id="rId5" Type="http://schemas.openxmlformats.org/officeDocument/2006/relationships/image" Target="../media/image95.png"/><Relationship Id="rId4" Type="http://schemas.openxmlformats.org/officeDocument/2006/relationships/image" Target="../media/image882.png"/><Relationship Id="rId9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4.png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XAIProject/Visual-Explanation-of-Atari.git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5AF53-6D4B-4261-A0C3-4AB3ECF18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79" y="1780927"/>
            <a:ext cx="11906055" cy="2387600"/>
          </a:xfrm>
        </p:spPr>
        <p:txBody>
          <a:bodyPr>
            <a:noAutofit/>
          </a:bodyPr>
          <a:lstStyle/>
          <a:p>
            <a:r>
              <a:rPr lang="en-US" altLang="ko-KR" sz="4000" b="1" dirty="0">
                <a:solidFill>
                  <a:srgbClr val="FFFF00"/>
                </a:solidFill>
              </a:rPr>
              <a:t>Practice of RL</a:t>
            </a:r>
            <a:br>
              <a:rPr lang="en-US" altLang="ko-KR" sz="4000" b="1" dirty="0">
                <a:solidFill>
                  <a:srgbClr val="FFFF00"/>
                </a:solidFill>
              </a:rPr>
            </a:br>
            <a:r>
              <a:rPr lang="en-US" altLang="ko-KR" sz="4000" b="1" dirty="0">
                <a:solidFill>
                  <a:srgbClr val="FFFF00"/>
                </a:solidFill>
              </a:rPr>
              <a:t>(Value-based &amp; Policy-based RL)</a:t>
            </a:r>
            <a:br>
              <a:rPr lang="en-US" altLang="ko-KR" sz="4000" b="1" dirty="0">
                <a:solidFill>
                  <a:srgbClr val="FFFF00"/>
                </a:solidFill>
              </a:rPr>
            </a:br>
            <a:endParaRPr lang="ko-KR" altLang="en-US" sz="4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EF4F0A-9731-4F12-8054-87B752E04A87}"/>
              </a:ext>
            </a:extLst>
          </p:cNvPr>
          <p:cNvSpPr txBox="1">
            <a:spLocks/>
          </p:cNvSpPr>
          <p:nvPr/>
        </p:nvSpPr>
        <p:spPr>
          <a:xfrm>
            <a:off x="2420896" y="4649991"/>
            <a:ext cx="7654565" cy="79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Ulsan National Institute of Science and Technology (UNIST)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A749B3-9830-45CF-9351-9E0FFC5C2988}"/>
              </a:ext>
            </a:extLst>
          </p:cNvPr>
          <p:cNvGrpSpPr/>
          <p:nvPr/>
        </p:nvGrpSpPr>
        <p:grpSpPr>
          <a:xfrm>
            <a:off x="2500573" y="4454509"/>
            <a:ext cx="7495211" cy="424732"/>
            <a:chOff x="2458149" y="3303723"/>
            <a:chExt cx="7495211" cy="424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B05555-AFD5-4B59-B02B-DF60B6E4C775}"/>
                </a:ext>
              </a:extLst>
            </p:cNvPr>
            <p:cNvSpPr txBox="1"/>
            <p:nvPr/>
          </p:nvSpPr>
          <p:spPr>
            <a:xfrm>
              <a:off x="2458149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Kyowoon</a:t>
              </a: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 Lee</a:t>
              </a:r>
              <a:r>
                <a:rPr lang="en-US" altLang="ko-KR" sz="2400" baseline="300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*†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B11F5-A6F0-4549-94A8-D2DA99749126}"/>
                </a:ext>
              </a:extLst>
            </p:cNvPr>
            <p:cNvSpPr txBox="1"/>
            <p:nvPr/>
          </p:nvSpPr>
          <p:spPr>
            <a:xfrm>
              <a:off x="4806042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Sol-A Kim</a:t>
              </a:r>
              <a:r>
                <a:rPr lang="en-US" altLang="ko-KR" sz="2400" baseline="300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*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BD7811-F024-4EF5-A443-24E588A671D7}"/>
                </a:ext>
              </a:extLst>
            </p:cNvPr>
            <p:cNvSpPr txBox="1"/>
            <p:nvPr/>
          </p:nvSpPr>
          <p:spPr>
            <a:xfrm>
              <a:off x="7153935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Jaesik</a:t>
              </a: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 Choi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3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0"/>
    </mc:Choice>
    <mc:Fallback xmlns="">
      <p:transition spd="slow" advTm="33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	 </a:t>
            </a:r>
            <a:r>
              <a:rPr lang="en-US" altLang="ko-KR" sz="3200" b="1" dirty="0"/>
              <a:t>(SARSA)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74BB1-3F3D-45FE-9F71-7115CB2BA59D}"/>
              </a:ext>
            </a:extLst>
          </p:cNvPr>
          <p:cNvSpPr txBox="1"/>
          <p:nvPr/>
        </p:nvSpPr>
        <p:spPr>
          <a:xfrm>
            <a:off x="838200" y="1825625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Bellman expectation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858DFD-B5D3-44D6-AAE0-83DD37D95D1C}"/>
                  </a:ext>
                </a:extLst>
              </p:cNvPr>
              <p:cNvSpPr txBox="1"/>
              <p:nvPr/>
            </p:nvSpPr>
            <p:spPr>
              <a:xfrm>
                <a:off x="947902" y="2230047"/>
                <a:ext cx="5939939" cy="40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858DFD-B5D3-44D6-AAE0-83DD37D95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02" y="2230047"/>
                <a:ext cx="5939939" cy="400174"/>
              </a:xfrm>
              <a:prstGeom prst="rect">
                <a:avLst/>
              </a:prstGeom>
              <a:blipFill>
                <a:blip r:embed="rId3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D96FBB-7529-4E7D-BCB8-D1EE650138DB}"/>
              </a:ext>
            </a:extLst>
          </p:cNvPr>
          <p:cNvSpPr txBox="1"/>
          <p:nvPr/>
        </p:nvSpPr>
        <p:spPr>
          <a:xfrm>
            <a:off x="838200" y="2969521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Update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Q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21DF89-1777-4EB9-9A6D-A3E739776FF5}"/>
                  </a:ext>
                </a:extLst>
              </p:cNvPr>
              <p:cNvSpPr txBox="1"/>
              <p:nvPr/>
            </p:nvSpPr>
            <p:spPr>
              <a:xfrm>
                <a:off x="947902" y="3429000"/>
                <a:ext cx="59399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21DF89-1777-4EB9-9A6D-A3E739776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02" y="3429000"/>
                <a:ext cx="5939939" cy="400110"/>
              </a:xfrm>
              <a:prstGeom prst="rect">
                <a:avLst/>
              </a:prstGeom>
              <a:blipFill>
                <a:blip r:embed="rId4"/>
                <a:stretch>
                  <a:fillRect l="-103" r="-308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DA255B-C8A6-448A-AB8C-3F9E43C6B173}"/>
                  </a:ext>
                </a:extLst>
              </p:cNvPr>
              <p:cNvSpPr txBox="1"/>
              <p:nvPr/>
            </p:nvSpPr>
            <p:spPr>
              <a:xfrm>
                <a:off x="838200" y="4627889"/>
                <a:ext cx="6315075" cy="105528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To update the current Q function</a:t>
                </a:r>
                <a:endParaRPr lang="en-US" altLang="ko-KR" sz="2000" b="0" dirty="0"/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/>
                  <a:t> we need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DA255B-C8A6-448A-AB8C-3F9E43C6B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27889"/>
                <a:ext cx="6315075" cy="1055289"/>
              </a:xfrm>
              <a:prstGeom prst="rect">
                <a:avLst/>
              </a:prstGeom>
              <a:blipFill>
                <a:blip r:embed="rId5"/>
                <a:stretch>
                  <a:fillRect l="-1063" t="-2890" b="-98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703114-283A-481F-8B5A-3D62C33E0F46}"/>
              </a:ext>
            </a:extLst>
          </p:cNvPr>
          <p:cNvSpPr/>
          <p:nvPr/>
        </p:nvSpPr>
        <p:spPr>
          <a:xfrm>
            <a:off x="3415985" y="4079785"/>
            <a:ext cx="3417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Learning rate (to update gradually)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1027DC4-F2ED-4415-A93A-73DF35537876}"/>
              </a:ext>
            </a:extLst>
          </p:cNvPr>
          <p:cNvCxnSpPr>
            <a:cxnSpLocks/>
          </p:cNvCxnSpPr>
          <p:nvPr/>
        </p:nvCxnSpPr>
        <p:spPr>
          <a:xfrm>
            <a:off x="4031374" y="3819584"/>
            <a:ext cx="18820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C9FB2C5-33F9-4555-8ED5-269032E46183}"/>
              </a:ext>
            </a:extLst>
          </p:cNvPr>
          <p:cNvCxnSpPr>
            <a:cxnSpLocks/>
          </p:cNvCxnSpPr>
          <p:nvPr/>
        </p:nvCxnSpPr>
        <p:spPr>
          <a:xfrm>
            <a:off x="4125474" y="3819525"/>
            <a:ext cx="0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82BB535-2EAE-4874-A52F-0A4FF31F49CA}"/>
              </a:ext>
            </a:extLst>
          </p:cNvPr>
          <p:cNvCxnSpPr>
            <a:cxnSpLocks/>
          </p:cNvCxnSpPr>
          <p:nvPr/>
        </p:nvCxnSpPr>
        <p:spPr>
          <a:xfrm>
            <a:off x="3321884" y="5353312"/>
            <a:ext cx="356595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593404-5563-4F4E-9F82-F50CB0FEE63D}"/>
              </a:ext>
            </a:extLst>
          </p:cNvPr>
          <p:cNvSpPr/>
          <p:nvPr/>
        </p:nvSpPr>
        <p:spPr>
          <a:xfrm>
            <a:off x="4486027" y="5606330"/>
            <a:ext cx="3171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Error term (Target - Prediction)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42ECB8E-770F-4E5A-82DD-EB553BA51A53}"/>
              </a:ext>
            </a:extLst>
          </p:cNvPr>
          <p:cNvCxnSpPr>
            <a:cxnSpLocks/>
          </p:cNvCxnSpPr>
          <p:nvPr/>
        </p:nvCxnSpPr>
        <p:spPr>
          <a:xfrm>
            <a:off x="5195516" y="5346070"/>
            <a:ext cx="0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3321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7001B-FAEA-EC41-BCE2-83C7923A3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0691"/>
            <a:ext cx="9669948" cy="616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71A0BA-EDD4-AF4D-9FCD-AECADD88FF42}"/>
              </a:ext>
            </a:extLst>
          </p:cNvPr>
          <p:cNvSpPr/>
          <p:nvPr/>
        </p:nvSpPr>
        <p:spPr>
          <a:xfrm>
            <a:off x="386955" y="2580114"/>
            <a:ext cx="89825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First, get the policy from original state(image)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D269ED-CC11-054B-B2E9-15A99F6D8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91" y="3437901"/>
            <a:ext cx="2476500" cy="2578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C6D784-EAEB-1B4F-8F72-71DE75268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050" y="3780801"/>
            <a:ext cx="2552700" cy="2235200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61BAEAA1-75B6-2942-AEA2-78CDA0F4F28F}"/>
              </a:ext>
            </a:extLst>
          </p:cNvPr>
          <p:cNvSpPr/>
          <p:nvPr/>
        </p:nvSpPr>
        <p:spPr>
          <a:xfrm>
            <a:off x="4311867" y="4698479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282E865D-A134-7A42-B51E-7C192011D74B}"/>
              </a:ext>
            </a:extLst>
          </p:cNvPr>
          <p:cNvCxnSpPr/>
          <p:nvPr/>
        </p:nvCxnSpPr>
        <p:spPr>
          <a:xfrm>
            <a:off x="7451074" y="3774781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1461DC-1236-174E-A6B5-754049B56BA0}"/>
              </a:ext>
            </a:extLst>
          </p:cNvPr>
          <p:cNvSpPr/>
          <p:nvPr/>
        </p:nvSpPr>
        <p:spPr>
          <a:xfrm>
            <a:off x="7451074" y="4138692"/>
            <a:ext cx="1555140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8844A9-1E31-1844-8377-5A4D118A7970}"/>
              </a:ext>
            </a:extLst>
          </p:cNvPr>
          <p:cNvSpPr/>
          <p:nvPr/>
        </p:nvSpPr>
        <p:spPr>
          <a:xfrm>
            <a:off x="7451074" y="4726951"/>
            <a:ext cx="402479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D6C4AF-0687-F947-8059-5DD1BE977E2A}"/>
              </a:ext>
            </a:extLst>
          </p:cNvPr>
          <p:cNvSpPr/>
          <p:nvPr/>
        </p:nvSpPr>
        <p:spPr>
          <a:xfrm>
            <a:off x="7451074" y="5290087"/>
            <a:ext cx="640740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196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71A0BA-EDD4-AF4D-9FCD-AECADD88FF42}"/>
              </a:ext>
            </a:extLst>
          </p:cNvPr>
          <p:cNvSpPr/>
          <p:nvPr/>
        </p:nvSpPr>
        <p:spPr>
          <a:xfrm>
            <a:off x="386955" y="2580114"/>
            <a:ext cx="10391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And then, get the policy from perturbed state(</a:t>
            </a:r>
            <a:r>
              <a:rPr lang="en-US" altLang="ko-KR" sz="3200" b="1"/>
              <a:t>image)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C6D784-EAEB-1B4F-8F72-71DE7526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50" y="3780801"/>
            <a:ext cx="2552700" cy="22352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282E865D-A134-7A42-B51E-7C192011D74B}"/>
              </a:ext>
            </a:extLst>
          </p:cNvPr>
          <p:cNvCxnSpPr/>
          <p:nvPr/>
        </p:nvCxnSpPr>
        <p:spPr>
          <a:xfrm>
            <a:off x="7451074" y="3774781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1461DC-1236-174E-A6B5-754049B56BA0}"/>
              </a:ext>
            </a:extLst>
          </p:cNvPr>
          <p:cNvSpPr/>
          <p:nvPr/>
        </p:nvSpPr>
        <p:spPr>
          <a:xfrm>
            <a:off x="7451074" y="4138692"/>
            <a:ext cx="848864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8844A9-1E31-1844-8377-5A4D118A7970}"/>
              </a:ext>
            </a:extLst>
          </p:cNvPr>
          <p:cNvSpPr/>
          <p:nvPr/>
        </p:nvSpPr>
        <p:spPr>
          <a:xfrm>
            <a:off x="7451074" y="4726951"/>
            <a:ext cx="479268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D6C4AF-0687-F947-8059-5DD1BE977E2A}"/>
              </a:ext>
            </a:extLst>
          </p:cNvPr>
          <p:cNvSpPr/>
          <p:nvPr/>
        </p:nvSpPr>
        <p:spPr>
          <a:xfrm>
            <a:off x="7451073" y="5290087"/>
            <a:ext cx="1819535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034307-8ED6-BB47-902E-00B200A50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216"/>
            <a:ext cx="10851592" cy="5928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D391DA-411B-3F43-B27A-907C91FEFC46}"/>
              </a:ext>
            </a:extLst>
          </p:cNvPr>
          <p:cNvSpPr/>
          <p:nvPr/>
        </p:nvSpPr>
        <p:spPr>
          <a:xfrm>
            <a:off x="5298510" y="1856935"/>
            <a:ext cx="989556" cy="618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4E9E9C-A535-524D-9F57-FA31C5DC5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605" y="3395905"/>
            <a:ext cx="2768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0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BEB26D-0391-104A-B447-A04F6119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0233"/>
            <a:ext cx="4749800" cy="698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8AB455-CC8D-E248-B49E-916EA0EA9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12" y="1931607"/>
            <a:ext cx="11264375" cy="4471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53F562-EAE4-4F48-ACCD-5C00B65EE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18064" y="3577601"/>
            <a:ext cx="2006600" cy="22987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3472206-0B9D-CA4E-AC0C-E8C4D513E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904699" y="3577601"/>
            <a:ext cx="2057400" cy="22987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92F984-8435-8A41-A0B3-053C920D8AAF}"/>
              </a:ext>
            </a:extLst>
          </p:cNvPr>
          <p:cNvSpPr/>
          <p:nvPr/>
        </p:nvSpPr>
        <p:spPr>
          <a:xfrm>
            <a:off x="600282" y="5680659"/>
            <a:ext cx="34421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w/o perturbation</a:t>
            </a:r>
            <a:endParaRPr lang="ko-KR" altLang="en-US" sz="32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91F73B-5EC9-B84B-9B83-79F8FD700DD2}"/>
              </a:ext>
            </a:extLst>
          </p:cNvPr>
          <p:cNvSpPr/>
          <p:nvPr/>
        </p:nvSpPr>
        <p:spPr>
          <a:xfrm>
            <a:off x="4433345" y="5645271"/>
            <a:ext cx="3198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w/ perturbation</a:t>
            </a:r>
            <a:endParaRPr lang="ko-KR" altLang="en-US" sz="32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5A0B26-B2E8-3246-8A72-683BF8246E9A}"/>
              </a:ext>
            </a:extLst>
          </p:cNvPr>
          <p:cNvSpPr/>
          <p:nvPr/>
        </p:nvSpPr>
        <p:spPr>
          <a:xfrm>
            <a:off x="3569040" y="4595343"/>
            <a:ext cx="7659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/>
              <a:t>v.s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B7291C-F187-AC43-8E69-F85EE2A8E2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084" y="3147543"/>
            <a:ext cx="2768600" cy="28956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B504D8-240E-8143-971D-7E7FCCB50884}"/>
              </a:ext>
            </a:extLst>
          </p:cNvPr>
          <p:cNvSpPr/>
          <p:nvPr/>
        </p:nvSpPr>
        <p:spPr>
          <a:xfrm>
            <a:off x="8688824" y="3776499"/>
            <a:ext cx="680259" cy="618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2E0CE8F-2CF5-5E4B-8C21-D6375E9D6705}"/>
              </a:ext>
            </a:extLst>
          </p:cNvPr>
          <p:cNvSpPr txBox="1">
            <a:spLocks/>
          </p:cNvSpPr>
          <p:nvPr/>
        </p:nvSpPr>
        <p:spPr>
          <a:xfrm>
            <a:off x="6921500" y="2780898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Give high score if two policy is not similar</a:t>
            </a:r>
          </a:p>
        </p:txBody>
      </p:sp>
    </p:spTree>
    <p:extLst>
      <p:ext uri="{BB962C8B-B14F-4D97-AF65-F5344CB8AC3E}">
        <p14:creationId xmlns:p14="http://schemas.microsoft.com/office/powerpoint/2010/main" val="22180889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9C03B7-9EB9-2E42-933A-D216A8765A3D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Breakout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E17D4C-87C0-0245-8F38-85473670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8" y="2105993"/>
            <a:ext cx="4234082" cy="41139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6E724D-709D-D244-8F25-8EF859435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5" y="2169779"/>
            <a:ext cx="4168433" cy="405018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5AB4AC-E4AA-ED4C-B620-6AA3B0BC9B5B}"/>
              </a:ext>
            </a:extLst>
          </p:cNvPr>
          <p:cNvSpPr/>
          <p:nvPr/>
        </p:nvSpPr>
        <p:spPr>
          <a:xfrm>
            <a:off x="1753833" y="6219959"/>
            <a:ext cx="2401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Using actor</a:t>
            </a:r>
            <a:endParaRPr lang="ko-KR" altLang="en-US" sz="32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C8BE9B-88C5-E745-9E30-D244E005F6B4}"/>
              </a:ext>
            </a:extLst>
          </p:cNvPr>
          <p:cNvSpPr/>
          <p:nvPr/>
        </p:nvSpPr>
        <p:spPr>
          <a:xfrm>
            <a:off x="7504893" y="6144445"/>
            <a:ext cx="2366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Using critic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4357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9C03B7-9EB9-2E42-933A-D216A8765A3D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Pong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E17D4C-87C0-0245-8F38-85473670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8" y="2105993"/>
            <a:ext cx="4234081" cy="41139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6E724D-709D-D244-8F25-8EF859435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5" y="2169779"/>
            <a:ext cx="4168433" cy="405017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5AB4AC-E4AA-ED4C-B620-6AA3B0BC9B5B}"/>
              </a:ext>
            </a:extLst>
          </p:cNvPr>
          <p:cNvSpPr/>
          <p:nvPr/>
        </p:nvSpPr>
        <p:spPr>
          <a:xfrm>
            <a:off x="1753833" y="6219959"/>
            <a:ext cx="2401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Using actor</a:t>
            </a:r>
            <a:endParaRPr lang="ko-KR" altLang="en-US" sz="32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C8BE9B-88C5-E745-9E30-D244E005F6B4}"/>
              </a:ext>
            </a:extLst>
          </p:cNvPr>
          <p:cNvSpPr/>
          <p:nvPr/>
        </p:nvSpPr>
        <p:spPr>
          <a:xfrm>
            <a:off x="7504893" y="6144445"/>
            <a:ext cx="2366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Using critic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259151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EAE2C-8B2C-4491-A7FF-AD0A6C64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895D64-6CA3-4B19-A7D6-251556648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AB15BA-DA7F-4646-A224-34FAC476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2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	 (</a:t>
            </a:r>
            <a:r>
              <a:rPr lang="en-US" altLang="ko-KR" sz="3200" b="1" dirty="0"/>
              <a:t>Q-learning)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030D5-8C9A-4E6F-9E00-A4E1A3B8A881}"/>
              </a:ext>
            </a:extLst>
          </p:cNvPr>
          <p:cNvSpPr txBox="1"/>
          <p:nvPr/>
        </p:nvSpPr>
        <p:spPr>
          <a:xfrm>
            <a:off x="838200" y="1825625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Bellman optimality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610F15-D6E9-4919-A125-E95A6E21DC15}"/>
                  </a:ext>
                </a:extLst>
              </p:cNvPr>
              <p:cNvSpPr txBox="1"/>
              <p:nvPr/>
            </p:nvSpPr>
            <p:spPr>
              <a:xfrm>
                <a:off x="1162051" y="2230047"/>
                <a:ext cx="5943600" cy="572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</m:e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610F15-D6E9-4919-A125-E95A6E21D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1" y="2230047"/>
                <a:ext cx="5943600" cy="572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15C4C49-3C0D-4DC5-8B00-601674C1038E}"/>
              </a:ext>
            </a:extLst>
          </p:cNvPr>
          <p:cNvSpPr txBox="1"/>
          <p:nvPr/>
        </p:nvSpPr>
        <p:spPr>
          <a:xfrm>
            <a:off x="838200" y="2969521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Update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Q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D0DE8F-4E1D-408F-932B-BDEE461C04CD}"/>
                  </a:ext>
                </a:extLst>
              </p:cNvPr>
              <p:cNvSpPr txBox="1"/>
              <p:nvPr/>
            </p:nvSpPr>
            <p:spPr>
              <a:xfrm>
                <a:off x="838201" y="4627889"/>
                <a:ext cx="6829424" cy="139942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To update the current Q function</a:t>
                </a:r>
                <a:endParaRPr lang="en-US" altLang="ko-KR" sz="2000" b="0" dirty="0"/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ko-K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/>
                  <a:t> we need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D0DE8F-4E1D-408F-932B-BDEE461C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627889"/>
                <a:ext cx="6829424" cy="1399422"/>
              </a:xfrm>
              <a:prstGeom prst="rect">
                <a:avLst/>
              </a:prstGeom>
              <a:blipFill>
                <a:blip r:embed="rId4"/>
                <a:stretch>
                  <a:fillRect l="-982" t="-217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A7EFFF-4B14-49E6-BEB0-89F58A2C0831}"/>
                  </a:ext>
                </a:extLst>
              </p:cNvPr>
              <p:cNvSpPr txBox="1"/>
              <p:nvPr/>
            </p:nvSpPr>
            <p:spPr>
              <a:xfrm>
                <a:off x="1162050" y="3429000"/>
                <a:ext cx="6505575" cy="494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A7EFFF-4B14-49E6-BEB0-89F58A2C0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3429000"/>
                <a:ext cx="6505575" cy="494944"/>
              </a:xfrm>
              <a:prstGeom prst="rect">
                <a:avLst/>
              </a:prstGeom>
              <a:blipFill>
                <a:blip r:embed="rId5"/>
                <a:stretch>
                  <a:fillRect r="-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48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 </a:t>
            </a:r>
            <a:r>
              <a:rPr lang="en-US" altLang="ko-KR" sz="3200" b="1" dirty="0"/>
              <a:t>(Deep Q-learning)</a:t>
            </a:r>
            <a:endParaRPr lang="ko-KR" altLang="en-US" sz="40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135003-56C4-46B8-9140-1CD92D14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Approximate</a:t>
            </a:r>
            <a:r>
              <a:rPr lang="en-US" altLang="ko-KR" dirty="0"/>
              <a:t> q function to artificial neural networks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AD6D80-9C17-488E-B98A-95A0F096C1F0}"/>
              </a:ext>
            </a:extLst>
          </p:cNvPr>
          <p:cNvGrpSpPr/>
          <p:nvPr/>
        </p:nvGrpSpPr>
        <p:grpSpPr>
          <a:xfrm rot="5400000">
            <a:off x="4704635" y="2951982"/>
            <a:ext cx="2545734" cy="2519754"/>
            <a:chOff x="1230789" y="3783142"/>
            <a:chExt cx="1156767" cy="114496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66E2DDD-C09C-4126-83D7-382F0393915B}"/>
                </a:ext>
              </a:extLst>
            </p:cNvPr>
            <p:cNvSpPr/>
            <p:nvPr/>
          </p:nvSpPr>
          <p:spPr>
            <a:xfrm>
              <a:off x="1230789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E036FE6-4B55-4568-BC56-BF9C46E7D9FD}"/>
                </a:ext>
              </a:extLst>
            </p:cNvPr>
            <p:cNvSpPr/>
            <p:nvPr/>
          </p:nvSpPr>
          <p:spPr>
            <a:xfrm>
              <a:off x="1544408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43EAAC7-9FE1-42AF-8604-B6903BC78522}"/>
                </a:ext>
              </a:extLst>
            </p:cNvPr>
            <p:cNvSpPr/>
            <p:nvPr/>
          </p:nvSpPr>
          <p:spPr>
            <a:xfrm>
              <a:off x="1858027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72F3167-0899-4CA4-A66F-5E0B38DB18EE}"/>
                </a:ext>
              </a:extLst>
            </p:cNvPr>
            <p:cNvSpPr/>
            <p:nvPr/>
          </p:nvSpPr>
          <p:spPr>
            <a:xfrm>
              <a:off x="2171646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57DF4B0-6F33-4E7A-984E-E0C8E87708B2}"/>
                </a:ext>
              </a:extLst>
            </p:cNvPr>
            <p:cNvSpPr/>
            <p:nvPr/>
          </p:nvSpPr>
          <p:spPr>
            <a:xfrm>
              <a:off x="1230789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9A5B076-04CD-4E1B-A74A-CB9682D42B9F}"/>
                </a:ext>
              </a:extLst>
            </p:cNvPr>
            <p:cNvSpPr/>
            <p:nvPr/>
          </p:nvSpPr>
          <p:spPr>
            <a:xfrm>
              <a:off x="1544408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B0A0AF4-83CD-45DC-B180-5F90845401C8}"/>
                </a:ext>
              </a:extLst>
            </p:cNvPr>
            <p:cNvSpPr/>
            <p:nvPr/>
          </p:nvSpPr>
          <p:spPr>
            <a:xfrm>
              <a:off x="1858027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A1DE75-0EC5-4D6C-8436-4044A1CFBBB6}"/>
                </a:ext>
              </a:extLst>
            </p:cNvPr>
            <p:cNvSpPr/>
            <p:nvPr/>
          </p:nvSpPr>
          <p:spPr>
            <a:xfrm>
              <a:off x="2171646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24089F8-8C27-4F17-A3B6-ABF7D54603EA}"/>
                </a:ext>
              </a:extLst>
            </p:cNvPr>
            <p:cNvSpPr/>
            <p:nvPr/>
          </p:nvSpPr>
          <p:spPr>
            <a:xfrm>
              <a:off x="1390921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F16C829-D742-406F-A575-95A6091DD0AF}"/>
                </a:ext>
              </a:extLst>
            </p:cNvPr>
            <p:cNvSpPr/>
            <p:nvPr/>
          </p:nvSpPr>
          <p:spPr>
            <a:xfrm>
              <a:off x="1704540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E97558A-7C21-4E92-913D-811A11FD58B6}"/>
                </a:ext>
              </a:extLst>
            </p:cNvPr>
            <p:cNvSpPr/>
            <p:nvPr/>
          </p:nvSpPr>
          <p:spPr>
            <a:xfrm>
              <a:off x="2018159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6FF17B-B3C1-4BBD-8479-66E8AE8A5684}"/>
                </a:ext>
              </a:extLst>
            </p:cNvPr>
            <p:cNvCxnSpPr>
              <a:stCxn id="5" idx="0"/>
              <a:endCxn id="10" idx="4"/>
            </p:cNvCxnSpPr>
            <p:nvPr/>
          </p:nvCxnSpPr>
          <p:spPr>
            <a:xfrm flipV="1">
              <a:off x="1338744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9CCA3D7-EA78-43D2-B6D2-4E86981CE73C}"/>
                </a:ext>
              </a:extLst>
            </p:cNvPr>
            <p:cNvCxnSpPr>
              <a:cxnSpLocks/>
              <a:stCxn id="5" idx="0"/>
              <a:endCxn id="11" idx="4"/>
            </p:cNvCxnSpPr>
            <p:nvPr/>
          </p:nvCxnSpPr>
          <p:spPr>
            <a:xfrm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B97313-F85D-497C-ABBF-B9AF3AA7A2FC}"/>
                </a:ext>
              </a:extLst>
            </p:cNvPr>
            <p:cNvCxnSpPr>
              <a:cxnSpLocks/>
              <a:stCxn id="5" idx="0"/>
              <a:endCxn id="12" idx="4"/>
            </p:cNvCxnSpPr>
            <p:nvPr/>
          </p:nvCxnSpPr>
          <p:spPr>
            <a:xfrm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022BB3B-F9FE-4106-8501-13AA10F742B6}"/>
                </a:ext>
              </a:extLst>
            </p:cNvPr>
            <p:cNvCxnSpPr>
              <a:cxnSpLocks/>
              <a:stCxn id="5" idx="0"/>
              <a:endCxn id="13" idx="4"/>
            </p:cNvCxnSpPr>
            <p:nvPr/>
          </p:nvCxnSpPr>
          <p:spPr>
            <a:xfrm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251CA28-3A7D-4BCE-8C70-1CC33BABD71C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8101E80-151C-4AC9-80E1-639A60C4789D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1652363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96A5D55-106C-4FB3-B884-1F75F69F53AA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C5E60FB-C534-4478-BD7C-F8D3DFB1690F}"/>
                </a:ext>
              </a:extLst>
            </p:cNvPr>
            <p:cNvCxnSpPr>
              <a:cxnSpLocks/>
              <a:stCxn id="7" idx="0"/>
              <a:endCxn id="13" idx="4"/>
            </p:cNvCxnSpPr>
            <p:nvPr/>
          </p:nvCxnSpPr>
          <p:spPr>
            <a:xfrm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2EB702C-EA5D-4413-A082-001583B368DD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8758B30-A4ED-41A4-9609-6D6E7211599F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5A72138-9942-4B59-A38F-E3662AE5E1D3}"/>
                </a:ext>
              </a:extLst>
            </p:cNvPr>
            <p:cNvCxnSpPr>
              <a:cxnSpLocks/>
              <a:stCxn id="8" idx="0"/>
              <a:endCxn id="12" idx="4"/>
            </p:cNvCxnSpPr>
            <p:nvPr/>
          </p:nvCxnSpPr>
          <p:spPr>
            <a:xfrm flipV="1">
              <a:off x="1965982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1599603-F5A6-4B4A-A4C8-F8D78F4DF7D6}"/>
                </a:ext>
              </a:extLst>
            </p:cNvPr>
            <p:cNvCxnSpPr>
              <a:cxnSpLocks/>
              <a:stCxn id="8" idx="0"/>
              <a:endCxn id="13" idx="4"/>
            </p:cNvCxnSpPr>
            <p:nvPr/>
          </p:nvCxnSpPr>
          <p:spPr>
            <a:xfrm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1C6DA8C-774C-4BE1-8FE6-918B77E74096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2279601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F11F23F-F9E1-45E7-AC62-46EFD20E62D7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H="1"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C6C68D1-0062-43A6-AAD9-87B3A44B9A9C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H="1"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6E3F68B-2704-4FB3-B087-05A0DAE0B2B4}"/>
                </a:ext>
              </a:extLst>
            </p:cNvPr>
            <p:cNvCxnSpPr>
              <a:cxnSpLocks/>
              <a:stCxn id="9" idx="0"/>
              <a:endCxn id="10" idx="4"/>
            </p:cNvCxnSpPr>
            <p:nvPr/>
          </p:nvCxnSpPr>
          <p:spPr>
            <a:xfrm flipH="1"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D338B83-CFEA-4259-94A8-7F486A001937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1338744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BD72687-94AA-4315-81D1-89EE11DCC13A}"/>
                </a:ext>
              </a:extLst>
            </p:cNvPr>
            <p:cNvCxnSpPr>
              <a:cxnSpLocks/>
              <a:stCxn id="10" idx="0"/>
              <a:endCxn id="15" idx="4"/>
            </p:cNvCxnSpPr>
            <p:nvPr/>
          </p:nvCxnSpPr>
          <p:spPr>
            <a:xfrm flipV="1">
              <a:off x="1338744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86BEFD2-E6D0-425C-8292-EF5ADBFE7B69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V="1">
              <a:off x="1338744" y="3999052"/>
              <a:ext cx="787370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E74D315-E687-4258-B09E-B3514B3DA773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1498876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2A7C89F-5418-43F9-A8BF-21760117B16E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1652363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1D2018A-187A-43C8-AA40-5D47DA96173B}"/>
                </a:ext>
              </a:extLst>
            </p:cNvPr>
            <p:cNvCxnSpPr>
              <a:cxnSpLocks/>
              <a:stCxn id="11" idx="0"/>
              <a:endCxn id="16" idx="4"/>
            </p:cNvCxnSpPr>
            <p:nvPr/>
          </p:nvCxnSpPr>
          <p:spPr>
            <a:xfrm flipV="1">
              <a:off x="1652363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973BC8B-15E4-419B-851F-75B5FD406024}"/>
                </a:ext>
              </a:extLst>
            </p:cNvPr>
            <p:cNvCxnSpPr>
              <a:cxnSpLocks/>
              <a:stCxn id="12" idx="0"/>
              <a:endCxn id="16" idx="4"/>
            </p:cNvCxnSpPr>
            <p:nvPr/>
          </p:nvCxnSpPr>
          <p:spPr>
            <a:xfrm flipV="1">
              <a:off x="1965982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695CD22-FB61-4E77-BE9D-377774CD5967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1812495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2265438-97D7-49C8-864C-98D063A35991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1498876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635C26F-D2E1-47A9-A725-20C019BC2607}"/>
                </a:ext>
              </a:extLst>
            </p:cNvPr>
            <p:cNvCxnSpPr>
              <a:cxnSpLocks/>
              <a:stCxn id="13" idx="0"/>
              <a:endCxn id="16" idx="4"/>
            </p:cNvCxnSpPr>
            <p:nvPr/>
          </p:nvCxnSpPr>
          <p:spPr>
            <a:xfrm flipH="1" flipV="1">
              <a:off x="2126114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6370919-CA5A-467C-A479-C3B576EE2DBD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1812495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A91DEF2-62C9-46AB-8B7D-25091071BB86}"/>
                </a:ext>
              </a:extLst>
            </p:cNvPr>
            <p:cNvCxnSpPr>
              <a:cxnSpLocks/>
              <a:stCxn id="13" idx="0"/>
              <a:endCxn id="14" idx="4"/>
            </p:cNvCxnSpPr>
            <p:nvPr/>
          </p:nvCxnSpPr>
          <p:spPr>
            <a:xfrm flipH="1" flipV="1">
              <a:off x="1498876" y="3999052"/>
              <a:ext cx="780725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8701119-0466-4A82-8678-3B48F2B612DB}"/>
              </a:ext>
            </a:extLst>
          </p:cNvPr>
          <p:cNvCxnSpPr>
            <a:cxnSpLocks/>
          </p:cNvCxnSpPr>
          <p:nvPr/>
        </p:nvCxnSpPr>
        <p:spPr>
          <a:xfrm>
            <a:off x="5049925" y="5620827"/>
            <a:ext cx="582714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AEC17DC-D492-4265-80C8-5D2883E5DDF9}"/>
              </a:ext>
            </a:extLst>
          </p:cNvPr>
          <p:cNvCxnSpPr>
            <a:cxnSpLocks/>
          </p:cNvCxnSpPr>
          <p:nvPr/>
        </p:nvCxnSpPr>
        <p:spPr>
          <a:xfrm>
            <a:off x="5995642" y="5647628"/>
            <a:ext cx="0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53D4C24-313B-4D30-BE65-E831D993C810}"/>
              </a:ext>
            </a:extLst>
          </p:cNvPr>
          <p:cNvCxnSpPr>
            <a:cxnSpLocks/>
          </p:cNvCxnSpPr>
          <p:nvPr/>
        </p:nvCxnSpPr>
        <p:spPr>
          <a:xfrm flipH="1">
            <a:off x="6358646" y="5636296"/>
            <a:ext cx="526448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A5237C-EE4D-4D48-9D6A-A0DAC50DA38D}"/>
              </a:ext>
            </a:extLst>
          </p:cNvPr>
          <p:cNvSpPr/>
          <p:nvPr/>
        </p:nvSpPr>
        <p:spPr>
          <a:xfrm>
            <a:off x="5250193" y="6055743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Hidden layers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D0484E-CB1D-4CFC-8415-FB227F4A80B3}"/>
              </a:ext>
            </a:extLst>
          </p:cNvPr>
          <p:cNvSpPr/>
          <p:nvPr/>
        </p:nvSpPr>
        <p:spPr>
          <a:xfrm>
            <a:off x="2332031" y="6055743"/>
            <a:ext cx="1470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Input</a:t>
            </a:r>
          </a:p>
          <a:p>
            <a:pPr algn="ctr"/>
            <a:r>
              <a:rPr lang="en-US" altLang="ko-KR" dirty="0">
                <a:solidFill>
                  <a:schemeClr val="accent1"/>
                </a:solidFill>
              </a:rPr>
              <a:t>(State vector)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D98C4F3-52E1-47C6-9069-756D0FD22EB8}"/>
              </a:ext>
            </a:extLst>
          </p:cNvPr>
          <p:cNvSpPr/>
          <p:nvPr/>
        </p:nvSpPr>
        <p:spPr>
          <a:xfrm>
            <a:off x="7690177" y="6055743"/>
            <a:ext cx="2180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  <a:p>
            <a:pPr algn="ctr"/>
            <a:r>
              <a:rPr lang="en-US" altLang="ko-KR" dirty="0">
                <a:solidFill>
                  <a:schemeClr val="accent1"/>
                </a:solidFill>
              </a:rPr>
              <a:t>(Q-values per action)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BF98E72-623D-40F0-BD2D-72ED04D1C3A6}"/>
              </a:ext>
            </a:extLst>
          </p:cNvPr>
          <p:cNvSpPr/>
          <p:nvPr/>
        </p:nvSpPr>
        <p:spPr>
          <a:xfrm rot="5400000">
            <a:off x="2829685" y="2483996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AD663F4-3D48-4090-B495-103057E5F3FF}"/>
              </a:ext>
            </a:extLst>
          </p:cNvPr>
          <p:cNvSpPr/>
          <p:nvPr/>
        </p:nvSpPr>
        <p:spPr>
          <a:xfrm rot="5400000">
            <a:off x="2829685" y="3085595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941EA89-A6EB-4DBD-A1BB-4D792D61FC7C}"/>
              </a:ext>
            </a:extLst>
          </p:cNvPr>
          <p:cNvSpPr/>
          <p:nvPr/>
        </p:nvSpPr>
        <p:spPr>
          <a:xfrm rot="5400000">
            <a:off x="2829685" y="4288793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734CA9-AEE9-4F7E-8FD8-15EDD4AD2CA4}"/>
              </a:ext>
            </a:extLst>
          </p:cNvPr>
          <p:cNvSpPr/>
          <p:nvPr/>
        </p:nvSpPr>
        <p:spPr>
          <a:xfrm rot="5400000">
            <a:off x="2829685" y="3687194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4CF14BC-B391-4549-BF7F-8DCA284B14E1}"/>
              </a:ext>
            </a:extLst>
          </p:cNvPr>
          <p:cNvSpPr/>
          <p:nvPr/>
        </p:nvSpPr>
        <p:spPr>
          <a:xfrm rot="5400000">
            <a:off x="2829685" y="5491991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9287A95-538C-461B-8918-8F3024A83753}"/>
              </a:ext>
            </a:extLst>
          </p:cNvPr>
          <p:cNvSpPr/>
          <p:nvPr/>
        </p:nvSpPr>
        <p:spPr>
          <a:xfrm rot="5400000">
            <a:off x="2829685" y="4890392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65C0807-F4B1-4E79-8D18-19AFF070CB10}"/>
              </a:ext>
            </a:extLst>
          </p:cNvPr>
          <p:cNvSpPr/>
          <p:nvPr/>
        </p:nvSpPr>
        <p:spPr>
          <a:xfrm rot="5400000">
            <a:off x="8542800" y="3707351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ED8A960-148A-4EBA-B2C8-BD7F075F6EE7}"/>
              </a:ext>
            </a:extLst>
          </p:cNvPr>
          <p:cNvSpPr/>
          <p:nvPr/>
        </p:nvSpPr>
        <p:spPr>
          <a:xfrm rot="5400000">
            <a:off x="8542800" y="4308950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61" name="내용 개체 틀 69">
            <a:extLst>
              <a:ext uri="{FF2B5EF4-FFF2-40B4-BE49-F238E27FC236}">
                <a16:creationId xmlns:a16="http://schemas.microsoft.com/office/drawing/2014/main" id="{9F0B2630-819E-473D-BE23-0AF87642B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786814" y="3924773"/>
            <a:ext cx="462154" cy="462154"/>
          </a:xfrm>
          <a:prstGeom prst="rect">
            <a:avLst/>
          </a:prstGeom>
        </p:spPr>
      </p:pic>
      <p:pic>
        <p:nvPicPr>
          <p:cNvPr id="62" name="내용 개체 틀 69">
            <a:extLst>
              <a:ext uri="{FF2B5EF4-FFF2-40B4-BE49-F238E27FC236}">
                <a16:creationId xmlns:a16="http://schemas.microsoft.com/office/drawing/2014/main" id="{323BACF7-339D-4AEC-97DC-60FA019E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659012" y="3924773"/>
            <a:ext cx="462154" cy="4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17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 </a:t>
            </a:r>
            <a:r>
              <a:rPr lang="en-US" altLang="ko-KR" sz="3200" b="1" dirty="0"/>
              <a:t>(Deep Q-learning cont.)</a:t>
            </a:r>
            <a:endParaRPr lang="ko-KR" altLang="en-US" sz="40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135003-56C4-46B8-9140-1CD92D14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0192"/>
          </a:xfrm>
        </p:spPr>
        <p:txBody>
          <a:bodyPr/>
          <a:lstStyle/>
          <a:p>
            <a:r>
              <a:rPr lang="en-US" altLang="ko-KR" b="1" dirty="0"/>
              <a:t>Experience Replay</a:t>
            </a:r>
            <a:endParaRPr lang="ko-KR" altLang="en-US" dirty="0"/>
          </a:p>
        </p:txBody>
      </p:sp>
      <p:pic>
        <p:nvPicPr>
          <p:cNvPr id="61" name="내용 개체 틀 69">
            <a:extLst>
              <a:ext uri="{FF2B5EF4-FFF2-40B4-BE49-F238E27FC236}">
                <a16:creationId xmlns:a16="http://schemas.microsoft.com/office/drawing/2014/main" id="{9F0B2630-819E-473D-BE23-0AF87642B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1394">
            <a:off x="4581604" y="5402478"/>
            <a:ext cx="462154" cy="462154"/>
          </a:xfrm>
          <a:prstGeom prst="rect">
            <a:avLst/>
          </a:prstGeom>
        </p:spPr>
      </p:pic>
      <p:pic>
        <p:nvPicPr>
          <p:cNvPr id="62" name="내용 개체 틀 69">
            <a:extLst>
              <a:ext uri="{FF2B5EF4-FFF2-40B4-BE49-F238E27FC236}">
                <a16:creationId xmlns:a16="http://schemas.microsoft.com/office/drawing/2014/main" id="{323BACF7-339D-4AEC-97DC-60FA019E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83234">
            <a:off x="7707719" y="5312742"/>
            <a:ext cx="462154" cy="46215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FD708CB-D8CC-4514-A3A5-440B5E7F5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490" y="3869146"/>
            <a:ext cx="1348989" cy="1348989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B4DCCF9-4CA3-4CEF-BAD8-F4C670D87210}"/>
              </a:ext>
            </a:extLst>
          </p:cNvPr>
          <p:cNvGrpSpPr/>
          <p:nvPr/>
        </p:nvGrpSpPr>
        <p:grpSpPr>
          <a:xfrm>
            <a:off x="2475907" y="3429000"/>
            <a:ext cx="1899119" cy="2019880"/>
            <a:chOff x="1676878" y="3466521"/>
            <a:chExt cx="1899119" cy="201988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B23E942-5236-40F6-8D42-192B7D2A6E8E}"/>
                </a:ext>
              </a:extLst>
            </p:cNvPr>
            <p:cNvSpPr/>
            <p:nvPr/>
          </p:nvSpPr>
          <p:spPr>
            <a:xfrm>
              <a:off x="1676878" y="3466521"/>
              <a:ext cx="1899119" cy="2019880"/>
            </a:xfrm>
            <a:prstGeom prst="roundRect">
              <a:avLst>
                <a:gd name="adj" fmla="val 918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5E6956D-D5FB-49BB-8D13-131203A04E03}"/>
                </a:ext>
              </a:extLst>
            </p:cNvPr>
            <p:cNvSpPr txBox="1"/>
            <p:nvPr/>
          </p:nvSpPr>
          <p:spPr>
            <a:xfrm>
              <a:off x="2010892" y="3472875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dirty="0"/>
                <a:t>Agent</a:t>
              </a:r>
              <a:endParaRPr lang="ko-KR" altLang="en-US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7874AA3-EB8E-440C-9194-707BF4058C51}"/>
                </a:ext>
              </a:extLst>
            </p:cNvPr>
            <p:cNvGrpSpPr/>
            <p:nvPr/>
          </p:nvGrpSpPr>
          <p:grpSpPr>
            <a:xfrm>
              <a:off x="1956193" y="3981084"/>
              <a:ext cx="1383296" cy="1369179"/>
              <a:chOff x="1230789" y="3783142"/>
              <a:chExt cx="1156767" cy="1144961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0D423AB5-6C35-4519-A1F0-6BAD870AC3C9}"/>
                  </a:ext>
                </a:extLst>
              </p:cNvPr>
              <p:cNvSpPr/>
              <p:nvPr/>
            </p:nvSpPr>
            <p:spPr>
              <a:xfrm>
                <a:off x="1230789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B4D987-2FF0-4207-8307-5219D2C3902C}"/>
                  </a:ext>
                </a:extLst>
              </p:cNvPr>
              <p:cNvSpPr/>
              <p:nvPr/>
            </p:nvSpPr>
            <p:spPr>
              <a:xfrm>
                <a:off x="1544408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8B8CC535-5D15-43E5-AC48-ED15B1A5C14F}"/>
                  </a:ext>
                </a:extLst>
              </p:cNvPr>
              <p:cNvSpPr/>
              <p:nvPr/>
            </p:nvSpPr>
            <p:spPr>
              <a:xfrm>
                <a:off x="1858027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1E8C2028-3909-4632-B1AA-28A7BF4B223D}"/>
                  </a:ext>
                </a:extLst>
              </p:cNvPr>
              <p:cNvSpPr/>
              <p:nvPr/>
            </p:nvSpPr>
            <p:spPr>
              <a:xfrm>
                <a:off x="2171646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99ED43AF-F5BA-4809-95A1-C48994131EFF}"/>
                  </a:ext>
                </a:extLst>
              </p:cNvPr>
              <p:cNvSpPr/>
              <p:nvPr/>
            </p:nvSpPr>
            <p:spPr>
              <a:xfrm>
                <a:off x="1230789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B95FFEB6-BB32-4F0D-9028-88B06AED784E}"/>
                  </a:ext>
                </a:extLst>
              </p:cNvPr>
              <p:cNvSpPr/>
              <p:nvPr/>
            </p:nvSpPr>
            <p:spPr>
              <a:xfrm>
                <a:off x="1544408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CD22C510-0DC5-4989-B4CA-820C832B5AB0}"/>
                  </a:ext>
                </a:extLst>
              </p:cNvPr>
              <p:cNvSpPr/>
              <p:nvPr/>
            </p:nvSpPr>
            <p:spPr>
              <a:xfrm>
                <a:off x="1858027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71E23D0-29ED-4E61-B6C3-DDD31D607F3B}"/>
                  </a:ext>
                </a:extLst>
              </p:cNvPr>
              <p:cNvSpPr/>
              <p:nvPr/>
            </p:nvSpPr>
            <p:spPr>
              <a:xfrm>
                <a:off x="2171646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AF8E612F-5E5E-4C7F-A51C-972C824F2EBE}"/>
                  </a:ext>
                </a:extLst>
              </p:cNvPr>
              <p:cNvSpPr/>
              <p:nvPr/>
            </p:nvSpPr>
            <p:spPr>
              <a:xfrm>
                <a:off x="1390921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3B071B33-FCCF-47B0-83C6-AA62E553474B}"/>
                  </a:ext>
                </a:extLst>
              </p:cNvPr>
              <p:cNvSpPr/>
              <p:nvPr/>
            </p:nvSpPr>
            <p:spPr>
              <a:xfrm>
                <a:off x="1704540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FC48763-AFC2-451D-B93B-067E9161305D}"/>
                  </a:ext>
                </a:extLst>
              </p:cNvPr>
              <p:cNvSpPr/>
              <p:nvPr/>
            </p:nvSpPr>
            <p:spPr>
              <a:xfrm>
                <a:off x="2018159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BF270A3-73C0-4DD6-85CF-4812D0F1B374}"/>
                  </a:ext>
                </a:extLst>
              </p:cNvPr>
              <p:cNvCxnSpPr>
                <a:stCxn id="66" idx="0"/>
                <a:endCxn id="70" idx="4"/>
              </p:cNvCxnSpPr>
              <p:nvPr/>
            </p:nvCxnSpPr>
            <p:spPr>
              <a:xfrm flipV="1">
                <a:off x="1338744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5F7A06A-C631-4CDF-95CB-78DC2C8D83C3}"/>
                  </a:ext>
                </a:extLst>
              </p:cNvPr>
              <p:cNvCxnSpPr>
                <a:cxnSpLocks/>
                <a:stCxn id="66" idx="0"/>
                <a:endCxn id="71" idx="4"/>
              </p:cNvCxnSpPr>
              <p:nvPr/>
            </p:nvCxnSpPr>
            <p:spPr>
              <a:xfrm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983028A1-A9A7-485C-AD9B-51537EAF8856}"/>
                  </a:ext>
                </a:extLst>
              </p:cNvPr>
              <p:cNvCxnSpPr>
                <a:cxnSpLocks/>
                <a:stCxn id="66" idx="0"/>
                <a:endCxn id="72" idx="4"/>
              </p:cNvCxnSpPr>
              <p:nvPr/>
            </p:nvCxnSpPr>
            <p:spPr>
              <a:xfrm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BE06E7-2E6A-49AD-88A6-4153DBCF1B06}"/>
                  </a:ext>
                </a:extLst>
              </p:cNvPr>
              <p:cNvCxnSpPr>
                <a:cxnSpLocks/>
                <a:stCxn id="66" idx="0"/>
                <a:endCxn id="73" idx="4"/>
              </p:cNvCxnSpPr>
              <p:nvPr/>
            </p:nvCxnSpPr>
            <p:spPr>
              <a:xfrm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E3E62CCB-7713-4909-BD39-9F1CBC8DEC90}"/>
                  </a:ext>
                </a:extLst>
              </p:cNvPr>
              <p:cNvCxnSpPr>
                <a:cxnSpLocks/>
                <a:stCxn id="67" idx="0"/>
                <a:endCxn id="70" idx="4"/>
              </p:cNvCxnSpPr>
              <p:nvPr/>
            </p:nvCxnSpPr>
            <p:spPr>
              <a:xfrm flipH="1"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407A279A-B982-4A83-A35B-5542037E15EA}"/>
                  </a:ext>
                </a:extLst>
              </p:cNvPr>
              <p:cNvCxnSpPr>
                <a:cxnSpLocks/>
                <a:stCxn id="67" idx="0"/>
                <a:endCxn id="71" idx="4"/>
              </p:cNvCxnSpPr>
              <p:nvPr/>
            </p:nvCxnSpPr>
            <p:spPr>
              <a:xfrm flipV="1">
                <a:off x="1652363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C0764152-6988-4239-84DF-127ACF9502A4}"/>
                  </a:ext>
                </a:extLst>
              </p:cNvPr>
              <p:cNvCxnSpPr>
                <a:cxnSpLocks/>
                <a:stCxn id="67" idx="0"/>
                <a:endCxn id="72" idx="4"/>
              </p:cNvCxnSpPr>
              <p:nvPr/>
            </p:nvCxnSpPr>
            <p:spPr>
              <a:xfrm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B1F90F84-AFC8-4B1A-9419-175720C64DF5}"/>
                  </a:ext>
                </a:extLst>
              </p:cNvPr>
              <p:cNvCxnSpPr>
                <a:cxnSpLocks/>
                <a:stCxn id="67" idx="0"/>
                <a:endCxn id="73" idx="4"/>
              </p:cNvCxnSpPr>
              <p:nvPr/>
            </p:nvCxnSpPr>
            <p:spPr>
              <a:xfrm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E04DB1E9-589B-4FB6-B46F-492E386B9698}"/>
                  </a:ext>
                </a:extLst>
              </p:cNvPr>
              <p:cNvCxnSpPr>
                <a:cxnSpLocks/>
                <a:stCxn id="68" idx="0"/>
                <a:endCxn id="70" idx="4"/>
              </p:cNvCxnSpPr>
              <p:nvPr/>
            </p:nvCxnSpPr>
            <p:spPr>
              <a:xfrm flipH="1"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8AE596B7-C864-4643-AA4E-232E11EC8DC8}"/>
                  </a:ext>
                </a:extLst>
              </p:cNvPr>
              <p:cNvCxnSpPr>
                <a:cxnSpLocks/>
                <a:stCxn id="68" idx="0"/>
                <a:endCxn id="71" idx="4"/>
              </p:cNvCxnSpPr>
              <p:nvPr/>
            </p:nvCxnSpPr>
            <p:spPr>
              <a:xfrm flipH="1"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8BBB30DB-BE89-4B91-BCA8-D025203B5E7E}"/>
                  </a:ext>
                </a:extLst>
              </p:cNvPr>
              <p:cNvCxnSpPr>
                <a:cxnSpLocks/>
                <a:stCxn id="68" idx="0"/>
                <a:endCxn id="72" idx="4"/>
              </p:cNvCxnSpPr>
              <p:nvPr/>
            </p:nvCxnSpPr>
            <p:spPr>
              <a:xfrm flipV="1">
                <a:off x="1965982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D1AC9AB-437E-4226-BF5C-E053696A29EC}"/>
                  </a:ext>
                </a:extLst>
              </p:cNvPr>
              <p:cNvCxnSpPr>
                <a:cxnSpLocks/>
                <a:stCxn id="68" idx="0"/>
                <a:endCxn id="73" idx="4"/>
              </p:cNvCxnSpPr>
              <p:nvPr/>
            </p:nvCxnSpPr>
            <p:spPr>
              <a:xfrm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646A3D30-8F28-4A24-9286-4CFD3C460F1E}"/>
                  </a:ext>
                </a:extLst>
              </p:cNvPr>
              <p:cNvCxnSpPr>
                <a:cxnSpLocks/>
                <a:stCxn id="69" idx="0"/>
                <a:endCxn id="73" idx="4"/>
              </p:cNvCxnSpPr>
              <p:nvPr/>
            </p:nvCxnSpPr>
            <p:spPr>
              <a:xfrm flipV="1">
                <a:off x="2279601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B4605456-FB9D-44C0-9B14-5214A7362B68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H="1"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D6064BF9-AF55-4420-8CB4-B13D89BD77A5}"/>
                  </a:ext>
                </a:extLst>
              </p:cNvPr>
              <p:cNvCxnSpPr>
                <a:cxnSpLocks/>
                <a:stCxn id="69" idx="0"/>
                <a:endCxn id="71" idx="4"/>
              </p:cNvCxnSpPr>
              <p:nvPr/>
            </p:nvCxnSpPr>
            <p:spPr>
              <a:xfrm flipH="1"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6F378E10-CCC5-4130-9B8E-3AA9DE523281}"/>
                  </a:ext>
                </a:extLst>
              </p:cNvPr>
              <p:cNvCxnSpPr>
                <a:cxnSpLocks/>
                <a:stCxn id="69" idx="0"/>
                <a:endCxn id="70" idx="4"/>
              </p:cNvCxnSpPr>
              <p:nvPr/>
            </p:nvCxnSpPr>
            <p:spPr>
              <a:xfrm flipH="1"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07A2BA02-0B11-4771-BAF5-93E7C4A43C44}"/>
                  </a:ext>
                </a:extLst>
              </p:cNvPr>
              <p:cNvCxnSpPr>
                <a:cxnSpLocks/>
                <a:stCxn id="70" idx="0"/>
                <a:endCxn id="74" idx="4"/>
              </p:cNvCxnSpPr>
              <p:nvPr/>
            </p:nvCxnSpPr>
            <p:spPr>
              <a:xfrm flipV="1">
                <a:off x="1338744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935B7241-DD6E-4DD1-A9E0-36D7E5B35DF4}"/>
                  </a:ext>
                </a:extLst>
              </p:cNvPr>
              <p:cNvCxnSpPr>
                <a:cxnSpLocks/>
                <a:stCxn id="70" idx="0"/>
                <a:endCxn id="75" idx="4"/>
              </p:cNvCxnSpPr>
              <p:nvPr/>
            </p:nvCxnSpPr>
            <p:spPr>
              <a:xfrm flipV="1">
                <a:off x="1338744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6234B7E8-310E-4A6F-9695-DA5A3D7B2930}"/>
                  </a:ext>
                </a:extLst>
              </p:cNvPr>
              <p:cNvCxnSpPr>
                <a:cxnSpLocks/>
                <a:stCxn id="70" idx="0"/>
                <a:endCxn id="76" idx="4"/>
              </p:cNvCxnSpPr>
              <p:nvPr/>
            </p:nvCxnSpPr>
            <p:spPr>
              <a:xfrm flipV="1">
                <a:off x="1338744" y="3999052"/>
                <a:ext cx="787370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7C2B81B0-603E-41F6-BD4F-C2AC0949A172}"/>
                  </a:ext>
                </a:extLst>
              </p:cNvPr>
              <p:cNvCxnSpPr>
                <a:cxnSpLocks/>
                <a:stCxn id="71" idx="0"/>
                <a:endCxn id="74" idx="4"/>
              </p:cNvCxnSpPr>
              <p:nvPr/>
            </p:nvCxnSpPr>
            <p:spPr>
              <a:xfrm flipH="1" flipV="1">
                <a:off x="1498876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4AD515E0-784F-4B71-97F3-0993BC098E8E}"/>
                  </a:ext>
                </a:extLst>
              </p:cNvPr>
              <p:cNvCxnSpPr>
                <a:cxnSpLocks/>
                <a:stCxn id="71" idx="0"/>
                <a:endCxn id="75" idx="4"/>
              </p:cNvCxnSpPr>
              <p:nvPr/>
            </p:nvCxnSpPr>
            <p:spPr>
              <a:xfrm flipV="1">
                <a:off x="1652363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2951B99F-EACE-49EA-B93C-EBA3385992EA}"/>
                  </a:ext>
                </a:extLst>
              </p:cNvPr>
              <p:cNvCxnSpPr>
                <a:cxnSpLocks/>
                <a:stCxn id="71" idx="0"/>
                <a:endCxn id="76" idx="4"/>
              </p:cNvCxnSpPr>
              <p:nvPr/>
            </p:nvCxnSpPr>
            <p:spPr>
              <a:xfrm flipV="1">
                <a:off x="1652363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8839BA2-8B2A-44D2-8805-07267847AC28}"/>
                  </a:ext>
                </a:extLst>
              </p:cNvPr>
              <p:cNvCxnSpPr>
                <a:cxnSpLocks/>
                <a:stCxn id="72" idx="0"/>
                <a:endCxn id="76" idx="4"/>
              </p:cNvCxnSpPr>
              <p:nvPr/>
            </p:nvCxnSpPr>
            <p:spPr>
              <a:xfrm flipV="1">
                <a:off x="1965982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72B1496D-38F4-4F4E-9DE3-7FA1425F07F1}"/>
                  </a:ext>
                </a:extLst>
              </p:cNvPr>
              <p:cNvCxnSpPr>
                <a:cxnSpLocks/>
                <a:stCxn id="72" idx="0"/>
                <a:endCxn id="75" idx="4"/>
              </p:cNvCxnSpPr>
              <p:nvPr/>
            </p:nvCxnSpPr>
            <p:spPr>
              <a:xfrm flipH="1" flipV="1">
                <a:off x="1812495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C10A508E-F90C-4935-8B5C-072AF8A4C5AA}"/>
                  </a:ext>
                </a:extLst>
              </p:cNvPr>
              <p:cNvCxnSpPr>
                <a:cxnSpLocks/>
                <a:stCxn id="72" idx="0"/>
                <a:endCxn id="74" idx="4"/>
              </p:cNvCxnSpPr>
              <p:nvPr/>
            </p:nvCxnSpPr>
            <p:spPr>
              <a:xfrm flipH="1" flipV="1">
                <a:off x="1498876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281AC624-BAA5-43A6-8A03-FFFFD5A562D1}"/>
                  </a:ext>
                </a:extLst>
              </p:cNvPr>
              <p:cNvCxnSpPr>
                <a:cxnSpLocks/>
                <a:stCxn id="73" idx="0"/>
                <a:endCxn id="76" idx="4"/>
              </p:cNvCxnSpPr>
              <p:nvPr/>
            </p:nvCxnSpPr>
            <p:spPr>
              <a:xfrm flipH="1" flipV="1">
                <a:off x="2126114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9F0BF956-1314-41F1-9BBC-B4C61A3C165A}"/>
                  </a:ext>
                </a:extLst>
              </p:cNvPr>
              <p:cNvCxnSpPr>
                <a:cxnSpLocks/>
                <a:stCxn id="73" idx="0"/>
                <a:endCxn id="75" idx="4"/>
              </p:cNvCxnSpPr>
              <p:nvPr/>
            </p:nvCxnSpPr>
            <p:spPr>
              <a:xfrm flipH="1" flipV="1">
                <a:off x="1812495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2861976-39FF-46C6-B0BC-EFC386AC4F04}"/>
                  </a:ext>
                </a:extLst>
              </p:cNvPr>
              <p:cNvCxnSpPr>
                <a:cxnSpLocks/>
                <a:stCxn id="73" idx="0"/>
                <a:endCxn id="74" idx="4"/>
              </p:cNvCxnSpPr>
              <p:nvPr/>
            </p:nvCxnSpPr>
            <p:spPr>
              <a:xfrm flipH="1" flipV="1">
                <a:off x="1498876" y="3999052"/>
                <a:ext cx="780725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58A7DF4-3DB4-4011-8433-52EF8E5EB03A}"/>
              </a:ext>
            </a:extLst>
          </p:cNvPr>
          <p:cNvSpPr/>
          <p:nvPr/>
        </p:nvSpPr>
        <p:spPr>
          <a:xfrm>
            <a:off x="5438879" y="5618018"/>
            <a:ext cx="1899119" cy="607950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F0B0BF-E2FA-4363-BEB5-ACDF2A00CFFC}"/>
              </a:ext>
            </a:extLst>
          </p:cNvPr>
          <p:cNvSpPr txBox="1"/>
          <p:nvPr/>
        </p:nvSpPr>
        <p:spPr>
          <a:xfrm>
            <a:off x="5544310" y="5681271"/>
            <a:ext cx="168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/>
              <a:t>Train data</a:t>
            </a:r>
            <a:endParaRPr lang="ko-KR" altLang="en-US" dirty="0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AD46C940-704B-4B1C-A944-A88B666C9C93}"/>
              </a:ext>
            </a:extLst>
          </p:cNvPr>
          <p:cNvSpPr/>
          <p:nvPr/>
        </p:nvSpPr>
        <p:spPr>
          <a:xfrm>
            <a:off x="5438879" y="2481204"/>
            <a:ext cx="1899119" cy="607950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081C974-9BB0-4BEE-B2E7-24E9534C8AD0}"/>
                  </a:ext>
                </a:extLst>
              </p:cNvPr>
              <p:cNvSpPr txBox="1"/>
              <p:nvPr/>
            </p:nvSpPr>
            <p:spPr>
              <a:xfrm>
                <a:off x="5482707" y="2546240"/>
                <a:ext cx="1899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081C974-9BB0-4BEE-B2E7-24E9534C8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707" y="2546240"/>
                <a:ext cx="1899118" cy="461665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내용 개체 틀 69">
            <a:extLst>
              <a:ext uri="{FF2B5EF4-FFF2-40B4-BE49-F238E27FC236}">
                <a16:creationId xmlns:a16="http://schemas.microsoft.com/office/drawing/2014/main" id="{CC1855EA-4CC2-4208-8CDD-A35452122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32281">
            <a:off x="4581604" y="2776827"/>
            <a:ext cx="462154" cy="462154"/>
          </a:xfrm>
          <a:prstGeom prst="rect">
            <a:avLst/>
          </a:prstGeom>
        </p:spPr>
      </p:pic>
      <p:pic>
        <p:nvPicPr>
          <p:cNvPr id="111" name="내용 개체 틀 69">
            <a:extLst>
              <a:ext uri="{FF2B5EF4-FFF2-40B4-BE49-F238E27FC236}">
                <a16:creationId xmlns:a16="http://schemas.microsoft.com/office/drawing/2014/main" id="{0A60FEB9-3EA4-4811-8351-604082F9E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775117">
            <a:off x="7718553" y="2776826"/>
            <a:ext cx="462154" cy="462154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6654CC8-7F6A-47F0-9593-F172785AC471}"/>
              </a:ext>
            </a:extLst>
          </p:cNvPr>
          <p:cNvSpPr/>
          <p:nvPr/>
        </p:nvSpPr>
        <p:spPr>
          <a:xfrm>
            <a:off x="7611802" y="5528095"/>
            <a:ext cx="21018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</a:rPr>
              <a:t>Draw </a:t>
            </a:r>
          </a:p>
          <a:p>
            <a:pPr algn="ctr"/>
            <a:r>
              <a:rPr lang="en-US" altLang="ko-KR" sz="2000" dirty="0">
                <a:solidFill>
                  <a:schemeClr val="accent1"/>
                </a:solidFill>
              </a:rPr>
              <a:t>random memories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C76515-591E-49A2-8146-281B8D19DD16}"/>
              </a:ext>
            </a:extLst>
          </p:cNvPr>
          <p:cNvSpPr txBox="1"/>
          <p:nvPr/>
        </p:nvSpPr>
        <p:spPr>
          <a:xfrm>
            <a:off x="7816976" y="3322615"/>
            <a:ext cx="229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/>
              <a:t>Memory buffer</a:t>
            </a:r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6372201-E83A-48D7-92AC-E33A2FDA563D}"/>
              </a:ext>
            </a:extLst>
          </p:cNvPr>
          <p:cNvSpPr/>
          <p:nvPr/>
        </p:nvSpPr>
        <p:spPr>
          <a:xfrm>
            <a:off x="8201355" y="2600683"/>
            <a:ext cx="632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</a:rPr>
              <a:t>Save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4D59977-2238-4346-98F9-C3E645A95F51}"/>
              </a:ext>
            </a:extLst>
          </p:cNvPr>
          <p:cNvSpPr/>
          <p:nvPr/>
        </p:nvSpPr>
        <p:spPr>
          <a:xfrm>
            <a:off x="3888796" y="5752179"/>
            <a:ext cx="771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Learn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B5D1DAD-5875-407E-99D8-1B9C71E52B38}"/>
              </a:ext>
            </a:extLst>
          </p:cNvPr>
          <p:cNvSpPr/>
          <p:nvPr/>
        </p:nvSpPr>
        <p:spPr>
          <a:xfrm>
            <a:off x="3645595" y="2632447"/>
            <a:ext cx="985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Explore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2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 </a:t>
            </a:r>
            <a:r>
              <a:rPr lang="en-US" altLang="ko-KR" sz="3200" b="1" dirty="0"/>
              <a:t>(Deep Q-learning cont.)</a:t>
            </a:r>
            <a:endParaRPr lang="ko-KR" altLang="en-US" sz="40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135003-56C4-46B8-9140-1CD92D14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0192"/>
          </a:xfrm>
        </p:spPr>
        <p:txBody>
          <a:bodyPr/>
          <a:lstStyle/>
          <a:p>
            <a:r>
              <a:rPr lang="en-US" altLang="ko-KR" b="1" dirty="0"/>
              <a:t>Target Q-network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E556D29-522F-475B-8916-8B2F3BAEB7C1}"/>
                  </a:ext>
                </a:extLst>
              </p:cNvPr>
              <p:cNvSpPr txBox="1"/>
              <p:nvPr/>
            </p:nvSpPr>
            <p:spPr>
              <a:xfrm>
                <a:off x="838201" y="2942762"/>
                <a:ext cx="6829424" cy="92153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For the stable learning, separate the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target Q-network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2000" dirty="0"/>
                  <a:t>.</a:t>
                </a:r>
                <a:endParaRPr lang="en-US" altLang="ko-KR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unc>
                                    <m:func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func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ko-KR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E556D29-522F-475B-8916-8B2F3BAEB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42762"/>
                <a:ext cx="6829424" cy="921534"/>
              </a:xfrm>
              <a:prstGeom prst="rect">
                <a:avLst/>
              </a:prstGeom>
              <a:blipFill>
                <a:blip r:embed="rId3"/>
                <a:stretch>
                  <a:fillRect l="-982" t="-3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E48B162-6078-4237-8C03-BE448144C444}"/>
                  </a:ext>
                </a:extLst>
              </p:cNvPr>
              <p:cNvSpPr txBox="1"/>
              <p:nvPr/>
            </p:nvSpPr>
            <p:spPr>
              <a:xfrm>
                <a:off x="838201" y="4291241"/>
                <a:ext cx="6829424" cy="40011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Update the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target Q-network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2000" dirty="0"/>
                  <a:t>periodically or slowly.</a:t>
                </a:r>
                <a:endParaRPr lang="en-US" altLang="ko-KR" sz="2000" b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E48B162-6078-4237-8C03-BE448144C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291241"/>
                <a:ext cx="6829424" cy="400110"/>
              </a:xfrm>
              <a:prstGeom prst="rect">
                <a:avLst/>
              </a:prstGeom>
              <a:blipFill>
                <a:blip r:embed="rId4"/>
                <a:stretch>
                  <a:fillRect l="-982" t="-909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8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1DB3F47-EA13-4C3B-B6D3-47F16AE0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GridWorld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39D1795-28DF-49FC-83F6-0EF87E9A0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Q-learning</a:t>
            </a:r>
          </a:p>
          <a:p>
            <a:r>
              <a:rPr lang="en-US" altLang="ko-KR" dirty="0"/>
              <a:t>SARSA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EAE2C-8B2C-4491-A7FF-AD0A6C64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945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endParaRPr lang="ko-KR" altLang="en-US" sz="40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74C554-F3CE-44DB-A22D-9ECE5A2A0AF3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Simple example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F0C7A1-6CC2-44B7-9CFC-7AD18505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ECCE3528-3BA9-45B6-A9C8-6DCDE55DDE3C}"/>
              </a:ext>
            </a:extLst>
          </p:cNvPr>
          <p:cNvSpPr txBox="1">
            <a:spLocks/>
          </p:cNvSpPr>
          <p:nvPr/>
        </p:nvSpPr>
        <p:spPr>
          <a:xfrm>
            <a:off x="4029339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GridWorld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4B8CC97-75BA-4607-8EF3-D0A7A194FBEB}"/>
              </a:ext>
            </a:extLst>
          </p:cNvPr>
          <p:cNvSpPr/>
          <p:nvPr/>
        </p:nvSpPr>
        <p:spPr>
          <a:xfrm>
            <a:off x="3594100" y="1617973"/>
            <a:ext cx="252483" cy="36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AD4B585A-1F2E-4959-8424-9383543846A5}"/>
              </a:ext>
            </a:extLst>
          </p:cNvPr>
          <p:cNvSpPr txBox="1">
            <a:spLocks/>
          </p:cNvSpPr>
          <p:nvPr/>
        </p:nvSpPr>
        <p:spPr>
          <a:xfrm>
            <a:off x="5753100" y="3706813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Goal: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A6E7AA2A-6677-47F5-A3A2-B199A2D23AB2}"/>
              </a:ext>
            </a:extLst>
          </p:cNvPr>
          <p:cNvSpPr txBox="1">
            <a:spLocks/>
          </p:cNvSpPr>
          <p:nvPr/>
        </p:nvSpPr>
        <p:spPr>
          <a:xfrm>
            <a:off x="5901804" y="4191272"/>
            <a:ext cx="545199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Train an agent to find an optimized path</a:t>
            </a:r>
          </a:p>
        </p:txBody>
      </p:sp>
      <p:pic>
        <p:nvPicPr>
          <p:cNvPr id="123" name="Picture 2" descr="https://github.com/ankonzoid/Deep-Reinforcement-Learning-Tutorials/raw/master/gridworld/images/coverart.png">
            <a:extLst>
              <a:ext uri="{FF2B5EF4-FFF2-40B4-BE49-F238E27FC236}">
                <a16:creationId xmlns:a16="http://schemas.microsoft.com/office/drawing/2014/main" id="{955CE7CB-5F26-4ACC-81D0-1A12F08CF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4" y="2241553"/>
            <a:ext cx="4251322" cy="42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32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endParaRPr lang="ko-KR" altLang="en-US" sz="40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74C554-F3CE-44DB-A22D-9ECE5A2A0AF3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MDP of </a:t>
            </a:r>
            <a:r>
              <a:rPr lang="en-US" dirty="0" err="1">
                <a:solidFill>
                  <a:schemeClr val="tx1"/>
                </a:solidFill>
              </a:rPr>
              <a:t>GridWorld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F0C7A1-6CC2-44B7-9CFC-7AD18505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6174"/>
            <a:ext cx="2743200" cy="365125"/>
          </a:xfrm>
        </p:spPr>
        <p:txBody>
          <a:bodyPr/>
          <a:lstStyle/>
          <a:p>
            <a:fld id="{5D754463-E995-495E-B8BE-BFFA159048E6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1026" name="Picture 2" descr="https://github.com/ankonzoid/Deep-Reinforcement-Learning-Tutorials/raw/master/gridworld/images/coverart.png">
            <a:extLst>
              <a:ext uri="{FF2B5EF4-FFF2-40B4-BE49-F238E27FC236}">
                <a16:creationId xmlns:a16="http://schemas.microsoft.com/office/drawing/2014/main" id="{BBF0D75C-98CD-4DE4-AB21-4F060D32A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4" y="2241553"/>
            <a:ext cx="4251322" cy="42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AD4B585A-1F2E-4959-8424-9383543846A5}"/>
              </a:ext>
            </a:extLst>
          </p:cNvPr>
          <p:cNvSpPr txBox="1">
            <a:spLocks/>
          </p:cNvSpPr>
          <p:nvPr/>
        </p:nvSpPr>
        <p:spPr>
          <a:xfrm>
            <a:off x="5740400" y="184490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b="1" dirty="0">
                <a:solidFill>
                  <a:schemeClr val="tx1"/>
                </a:solidFill>
              </a:rPr>
              <a:t>States: 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chemeClr val="tx1"/>
                </a:solidFill>
              </a:rPr>
              <a:t>Coordinates of the grid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B3008-7AFC-4098-ABD6-468BBB0BE8D3}"/>
              </a:ext>
            </a:extLst>
          </p:cNvPr>
          <p:cNvSpPr txBox="1">
            <a:spLocks/>
          </p:cNvSpPr>
          <p:nvPr/>
        </p:nvSpPr>
        <p:spPr>
          <a:xfrm>
            <a:off x="5740400" y="2995285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Actions</a:t>
            </a:r>
            <a:r>
              <a:rPr lang="en-US" b="1" dirty="0">
                <a:solidFill>
                  <a:schemeClr val="tx1"/>
                </a:solidFill>
              </a:rPr>
              <a:t>: 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chemeClr val="tx1"/>
                </a:solidFill>
              </a:rPr>
              <a:t>{up, right, down, left}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D7A30A4-3485-40F0-9F89-C3DD32AF4A43}"/>
              </a:ext>
            </a:extLst>
          </p:cNvPr>
          <p:cNvSpPr txBox="1">
            <a:spLocks/>
          </p:cNvSpPr>
          <p:nvPr/>
        </p:nvSpPr>
        <p:spPr>
          <a:xfrm>
            <a:off x="5740399" y="4145663"/>
            <a:ext cx="5394325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Reward</a:t>
            </a:r>
            <a:r>
              <a:rPr lang="en-US" b="1" dirty="0">
                <a:solidFill>
                  <a:schemeClr val="tx1"/>
                </a:solidFill>
              </a:rPr>
              <a:t>: 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{Destination (+1), Others (-1),  Obstacles (-10)}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7A9CD5-7A15-4BCC-8550-40CBFA3EF6E2}"/>
              </a:ext>
            </a:extLst>
          </p:cNvPr>
          <p:cNvSpPr txBox="1">
            <a:spLocks/>
          </p:cNvSpPr>
          <p:nvPr/>
        </p:nvSpPr>
        <p:spPr>
          <a:xfrm>
            <a:off x="5740400" y="5296042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State-transition probability:</a:t>
            </a:r>
          </a:p>
          <a:p>
            <a:r>
              <a:rPr lang="en-US" dirty="0">
                <a:solidFill>
                  <a:schemeClr val="tx1"/>
                </a:solidFill>
              </a:rPr>
              <a:t>   Assume deterministic transition</a:t>
            </a:r>
          </a:p>
        </p:txBody>
      </p:sp>
    </p:spTree>
    <p:extLst>
      <p:ext uri="{BB962C8B-B14F-4D97-AF65-F5344CB8AC3E}">
        <p14:creationId xmlns:p14="http://schemas.microsoft.com/office/powerpoint/2010/main" val="194797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80C85-9790-4CA3-BC96-57BA96802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808"/>
          <a:stretch/>
        </p:blipFill>
        <p:spPr>
          <a:xfrm>
            <a:off x="0" y="2118694"/>
            <a:ext cx="8191500" cy="160240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B472CA-000B-4C68-9D60-6221A01BB4CB}"/>
              </a:ext>
            </a:extLst>
          </p:cNvPr>
          <p:cNvSpPr txBox="1">
            <a:spLocks/>
          </p:cNvSpPr>
          <p:nvPr/>
        </p:nvSpPr>
        <p:spPr>
          <a:xfrm>
            <a:off x="609600" y="394838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Create environment with predefined height and width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1EE6E1-632C-42BA-8987-D8C9D3AE814B}"/>
              </a:ext>
            </a:extLst>
          </p:cNvPr>
          <p:cNvGrpSpPr/>
          <p:nvPr/>
        </p:nvGrpSpPr>
        <p:grpSpPr>
          <a:xfrm>
            <a:off x="8496280" y="3216546"/>
            <a:ext cx="3505200" cy="3505199"/>
            <a:chOff x="8496280" y="3216546"/>
            <a:chExt cx="3505200" cy="350519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F9D84F6-8777-46BB-A6C6-68DA38F600E5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9898345-2D1B-4E27-BE54-3056D69F8A47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03A5235-8494-485C-8A27-999CD03E2A9B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7DAA9B0-7464-4A87-8E9C-0A7B5C554893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3ED6DFA-BF78-4F5E-BBB0-901F2F71D737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0C663AF-C523-437D-8206-0E722196FB2F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B58A479-7CE4-4123-BF62-D9952020FA00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02B8879-2DDD-4072-9EFD-D97F76C6A295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0593A6C-8415-450D-A055-97EFE42FEE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304B8E8-8AD5-4D5C-B7AE-98E1E6BDA0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E4DA675-04E9-419E-9081-A52E26F702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D18B6FD-0919-4CD2-938F-ACD177B59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4939D3B-4EF3-4853-A0A9-14C36AF60F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E72048E-E9C9-4377-9559-13C1D9331CB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CD64B62-D1F5-44C0-9101-6CE6A385C1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DDFB305-9F51-49AC-AE3C-7FBE961E88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왼쪽 중괄호 48">
            <a:extLst>
              <a:ext uri="{FF2B5EF4-FFF2-40B4-BE49-F238E27FC236}">
                <a16:creationId xmlns:a16="http://schemas.microsoft.com/office/drawing/2014/main" id="{CC1C3976-EE49-405F-9BE4-B8ECB0E1FEEE}"/>
              </a:ext>
            </a:extLst>
          </p:cNvPr>
          <p:cNvSpPr/>
          <p:nvPr/>
        </p:nvSpPr>
        <p:spPr>
          <a:xfrm>
            <a:off x="8011332" y="3225570"/>
            <a:ext cx="449944" cy="34961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46878E8D-3E2A-4762-8A90-0B53B8C19002}"/>
              </a:ext>
            </a:extLst>
          </p:cNvPr>
          <p:cNvSpPr txBox="1">
            <a:spLocks/>
          </p:cNvSpPr>
          <p:nvPr/>
        </p:nvSpPr>
        <p:spPr>
          <a:xfrm>
            <a:off x="6610424" y="4829851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Height (7)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1" name="왼쪽 중괄호 60">
            <a:extLst>
              <a:ext uri="{FF2B5EF4-FFF2-40B4-BE49-F238E27FC236}">
                <a16:creationId xmlns:a16="http://schemas.microsoft.com/office/drawing/2014/main" id="{C4A00210-E07B-434A-A137-5A3DD78ED306}"/>
              </a:ext>
            </a:extLst>
          </p:cNvPr>
          <p:cNvSpPr/>
          <p:nvPr/>
        </p:nvSpPr>
        <p:spPr>
          <a:xfrm rot="5400000">
            <a:off x="10028422" y="1169057"/>
            <a:ext cx="449944" cy="34961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21F5E413-787B-4577-A934-CF9E7F927E48}"/>
              </a:ext>
            </a:extLst>
          </p:cNvPr>
          <p:cNvSpPr txBox="1">
            <a:spLocks/>
          </p:cNvSpPr>
          <p:nvPr/>
        </p:nvSpPr>
        <p:spPr>
          <a:xfrm>
            <a:off x="9701088" y="2191428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Width (7)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A8F9A19-4030-4A1B-95E2-7183473BEF05}"/>
              </a:ext>
            </a:extLst>
          </p:cNvPr>
          <p:cNvSpPr txBox="1">
            <a:spLocks/>
          </p:cNvSpPr>
          <p:nvPr/>
        </p:nvSpPr>
        <p:spPr>
          <a:xfrm>
            <a:off x="8414217" y="3290978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(0, 0)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3CFADA81-3976-452F-8322-E5B21790E39E}"/>
              </a:ext>
            </a:extLst>
          </p:cNvPr>
          <p:cNvSpPr txBox="1">
            <a:spLocks/>
          </p:cNvSpPr>
          <p:nvPr/>
        </p:nvSpPr>
        <p:spPr>
          <a:xfrm>
            <a:off x="11428907" y="6297264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(6, 6)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84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80C85-9790-4CA3-BC96-57BA96802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44"/>
          <a:stretch/>
        </p:blipFill>
        <p:spPr>
          <a:xfrm>
            <a:off x="0" y="2118694"/>
            <a:ext cx="8191500" cy="332310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7E594C-698E-444F-9AB1-D6CFCA6DE1CF}"/>
              </a:ext>
            </a:extLst>
          </p:cNvPr>
          <p:cNvGrpSpPr/>
          <p:nvPr/>
        </p:nvGrpSpPr>
        <p:grpSpPr>
          <a:xfrm>
            <a:off x="9789473" y="4081346"/>
            <a:ext cx="727986" cy="691376"/>
            <a:chOff x="9664951" y="3289610"/>
            <a:chExt cx="727986" cy="69137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FAF8731-2283-4002-B1FE-1C57648448A0}"/>
                </a:ext>
              </a:extLst>
            </p:cNvPr>
            <p:cNvSpPr/>
            <p:nvPr/>
          </p:nvSpPr>
          <p:spPr>
            <a:xfrm>
              <a:off x="9701561" y="3289610"/>
              <a:ext cx="691376" cy="69137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1E5EF71A-E401-4716-A768-B174E833BCC5}"/>
                </a:ext>
              </a:extLst>
            </p:cNvPr>
            <p:cNvSpPr txBox="1">
              <a:spLocks/>
            </p:cNvSpPr>
            <p:nvPr/>
          </p:nvSpPr>
          <p:spPr>
            <a:xfrm>
              <a:off x="9664951" y="3462453"/>
              <a:ext cx="694533" cy="35546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solidFill>
                    <a:schemeClr val="tx1"/>
                  </a:solidFill>
                </a:rPr>
                <a:t>Agent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1F87089-76E7-4619-AC9F-0C8A3433F993}"/>
              </a:ext>
            </a:extLst>
          </p:cNvPr>
          <p:cNvCxnSpPr/>
          <p:nvPr/>
        </p:nvCxnSpPr>
        <p:spPr>
          <a:xfrm>
            <a:off x="10718181" y="4427034"/>
            <a:ext cx="936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9EFE7C1-7282-44D6-8680-2A2CD239720E}"/>
              </a:ext>
            </a:extLst>
          </p:cNvPr>
          <p:cNvCxnSpPr>
            <a:cxnSpLocks/>
          </p:cNvCxnSpPr>
          <p:nvPr/>
        </p:nvCxnSpPr>
        <p:spPr>
          <a:xfrm rot="5400000">
            <a:off x="9714572" y="5404624"/>
            <a:ext cx="936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C1700E-0248-49FA-9CF6-F8594BA3FDCC}"/>
              </a:ext>
            </a:extLst>
          </p:cNvPr>
          <p:cNvCxnSpPr>
            <a:cxnSpLocks/>
          </p:cNvCxnSpPr>
          <p:nvPr/>
        </p:nvCxnSpPr>
        <p:spPr>
          <a:xfrm rot="10800000">
            <a:off x="8710962" y="4427034"/>
            <a:ext cx="936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104547F-01F1-4C1D-87EB-99F14C3E0D6E}"/>
              </a:ext>
            </a:extLst>
          </p:cNvPr>
          <p:cNvCxnSpPr>
            <a:cxnSpLocks/>
          </p:cNvCxnSpPr>
          <p:nvPr/>
        </p:nvCxnSpPr>
        <p:spPr>
          <a:xfrm rot="16200000">
            <a:off x="9714572" y="3430858"/>
            <a:ext cx="936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54D46D-5040-4C57-9EB0-CA2233841CC2}"/>
              </a:ext>
            </a:extLst>
          </p:cNvPr>
          <p:cNvCxnSpPr/>
          <p:nvPr/>
        </p:nvCxnSpPr>
        <p:spPr>
          <a:xfrm>
            <a:off x="9266663" y="2341756"/>
            <a:ext cx="0" cy="427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29E124B-B25F-42A4-B879-F82396B35E3A}"/>
              </a:ext>
            </a:extLst>
          </p:cNvPr>
          <p:cNvCxnSpPr/>
          <p:nvPr/>
        </p:nvCxnSpPr>
        <p:spPr>
          <a:xfrm>
            <a:off x="11095463" y="2341756"/>
            <a:ext cx="0" cy="427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8A7A97-5FA8-49A6-96F6-498F3783BB95}"/>
              </a:ext>
            </a:extLst>
          </p:cNvPr>
          <p:cNvCxnSpPr/>
          <p:nvPr/>
        </p:nvCxnSpPr>
        <p:spPr>
          <a:xfrm>
            <a:off x="8396868" y="3557239"/>
            <a:ext cx="35906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DABDC1-0385-4160-987A-45AB1DD31C58}"/>
              </a:ext>
            </a:extLst>
          </p:cNvPr>
          <p:cNvCxnSpPr/>
          <p:nvPr/>
        </p:nvCxnSpPr>
        <p:spPr>
          <a:xfrm>
            <a:off x="8396868" y="5285678"/>
            <a:ext cx="35906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7963787-F2AC-45B1-965E-353F1959F529}"/>
              </a:ext>
            </a:extLst>
          </p:cNvPr>
          <p:cNvSpPr txBox="1">
            <a:spLocks/>
          </p:cNvSpPr>
          <p:nvPr/>
        </p:nvSpPr>
        <p:spPr>
          <a:xfrm>
            <a:off x="8585200" y="167237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Define set of actions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29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Tutorial codes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7F52A-7F9E-4A7D-961C-D29140FA2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Slide &amp; RL tutorial codes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https://github.com/leekwoon/AI-Robotics-Summer-School-RL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70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80C85-9790-4CA3-BC96-57BA9680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8694"/>
            <a:ext cx="8191500" cy="44275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20BEFF1-1521-4EC3-9CCA-28222640C5EF}"/>
              </a:ext>
            </a:extLst>
          </p:cNvPr>
          <p:cNvGrpSpPr/>
          <p:nvPr/>
        </p:nvGrpSpPr>
        <p:grpSpPr>
          <a:xfrm>
            <a:off x="8473977" y="2579850"/>
            <a:ext cx="3505200" cy="3505199"/>
            <a:chOff x="8496280" y="3216546"/>
            <a:chExt cx="3505200" cy="350519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18C915C-084C-4997-801B-0E1878DD2F66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8BF9152-BC22-48E1-B6CF-84BBECFBB204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7931BE3-309E-46C7-AD80-17C8718508B3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EDBA789-1E0C-4034-8BCC-7FE0E02E5F8E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CE2940-8517-434B-90A9-8684EAA8B4EC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EB20068-A217-4093-9F21-CCE6F76D5B75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FDA0697-7C57-4F8F-9B3D-08447050A73D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7C38728-7FE9-4ABD-9F53-DE99317FF77A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6AF3439-9739-4310-8321-EC2FC2C05B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0FF4DBB-7DBF-4F97-B8D9-44C37853A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AB9A0B-522A-4FB6-9145-14470994DB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048766-FDC3-43B2-AFFC-29E91C83D3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7B6D690-0C9E-4E51-B7AF-E2CD2307AE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ECD1C22-B26D-44AC-8883-32BC88049E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756CBB4-1521-4C72-8682-951287540B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A0DE444-75B1-41FC-B230-941414E96B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9F59452-2496-4FC4-8379-F9CD2B34786D}"/>
              </a:ext>
            </a:extLst>
          </p:cNvPr>
          <p:cNvSpPr txBox="1">
            <a:spLocks/>
          </p:cNvSpPr>
          <p:nvPr/>
        </p:nvSpPr>
        <p:spPr>
          <a:xfrm>
            <a:off x="11404795" y="5677373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(6, 6)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3137E5-A5E9-45C0-8934-9013DFBAE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972" y="5624358"/>
            <a:ext cx="314181" cy="420639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457EF28D-473F-4710-A5BC-48F0D839807C}"/>
              </a:ext>
            </a:extLst>
          </p:cNvPr>
          <p:cNvSpPr txBox="1">
            <a:spLocks/>
          </p:cNvSpPr>
          <p:nvPr/>
        </p:nvSpPr>
        <p:spPr>
          <a:xfrm>
            <a:off x="8191500" y="149406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Add obstacles </a:t>
            </a:r>
            <a:r>
              <a:rPr lang="en-US" sz="2400" b="1" dirty="0">
                <a:solidFill>
                  <a:schemeClr val="tx1"/>
                </a:solidFill>
              </a:rPr>
              <a:t>&amp;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Reset position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of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the agent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A5E21F-0381-41FF-A50D-564AADBD0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616" y="2652672"/>
            <a:ext cx="388294" cy="3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5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Step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B472CA-000B-4C68-9D60-6221A01BB4CB}"/>
              </a:ext>
            </a:extLst>
          </p:cNvPr>
          <p:cNvSpPr txBox="1">
            <a:spLocks/>
          </p:cNvSpPr>
          <p:nvPr/>
        </p:nvSpPr>
        <p:spPr>
          <a:xfrm>
            <a:off x="808243" y="548858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Execute action &amp; Returns (state, reward, done) 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790E3D-5B4E-4569-B2E8-87DFB8E6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06" y="2105993"/>
            <a:ext cx="8501387" cy="2898494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AA3950F-24EE-48A9-BB18-CB1906084067}"/>
              </a:ext>
            </a:extLst>
          </p:cNvPr>
          <p:cNvCxnSpPr>
            <a:cxnSpLocks/>
          </p:cNvCxnSpPr>
          <p:nvPr/>
        </p:nvCxnSpPr>
        <p:spPr>
          <a:xfrm>
            <a:off x="7053379" y="5867400"/>
            <a:ext cx="669073" cy="318025"/>
          </a:xfrm>
          <a:prstGeom prst="bentConnector3">
            <a:avLst>
              <a:gd name="adj1" fmla="val 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FD55FA0-08D7-4B3E-B087-0BFCA560D4A7}"/>
              </a:ext>
            </a:extLst>
          </p:cNvPr>
          <p:cNvSpPr txBox="1">
            <a:spLocks/>
          </p:cNvSpPr>
          <p:nvPr/>
        </p:nvSpPr>
        <p:spPr>
          <a:xfrm>
            <a:off x="7759700" y="6049322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0070C0"/>
                </a:solidFill>
              </a:rPr>
              <a:t>Whether the episode finished </a:t>
            </a:r>
            <a:endParaRPr lang="en-US" sz="1800" dirty="0">
              <a:solidFill>
                <a:srgbClr val="0070C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3195D5-93E5-4C5D-8E29-DF1CE98C2E72}"/>
              </a:ext>
            </a:extLst>
          </p:cNvPr>
          <p:cNvCxnSpPr/>
          <p:nvPr/>
        </p:nvCxnSpPr>
        <p:spPr>
          <a:xfrm>
            <a:off x="6700954" y="5867400"/>
            <a:ext cx="7048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492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Agent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0F6D78-5229-474D-A5EC-890319E3E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77"/>
          <a:stretch/>
        </p:blipFill>
        <p:spPr>
          <a:xfrm>
            <a:off x="1365248" y="2079936"/>
            <a:ext cx="9988552" cy="209817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7B7738-DDF3-4D49-B51F-9E6DF324DA36}"/>
              </a:ext>
            </a:extLst>
          </p:cNvPr>
          <p:cNvGrpSpPr/>
          <p:nvPr/>
        </p:nvGrpSpPr>
        <p:grpSpPr>
          <a:xfrm>
            <a:off x="388547" y="5828433"/>
            <a:ext cx="7606990" cy="1210782"/>
            <a:chOff x="2946987" y="4507875"/>
            <a:chExt cx="7606990" cy="1210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03890C-45A7-5D45-A65F-40FE22A359CB}"/>
                    </a:ext>
                  </a:extLst>
                </p:cNvPr>
                <p:cNvSpPr txBox="1"/>
                <p:nvPr/>
              </p:nvSpPr>
              <p:spPr>
                <a:xfrm>
                  <a:off x="2946987" y="4507875"/>
                  <a:ext cx="6227346" cy="432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limLow>
                              <m:limLow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kumimoji="1"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lim>
                            </m:limLow>
                            <m:r>
                              <a:rPr kumimoji="1"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03890C-45A7-5D45-A65F-40FE22A35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987" y="4507875"/>
                  <a:ext cx="6227346" cy="432106"/>
                </a:xfrm>
                <a:prstGeom prst="rect">
                  <a:avLst/>
                </a:prstGeom>
                <a:blipFill>
                  <a:blip r:embed="rId4"/>
                  <a:stretch>
                    <a:fillRect l="-815"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6E2F1B75-FB86-9D45-985D-FE364655C9FC}"/>
                </a:ext>
              </a:extLst>
            </p:cNvPr>
            <p:cNvSpPr txBox="1">
              <a:spLocks/>
            </p:cNvSpPr>
            <p:nvPr/>
          </p:nvSpPr>
          <p:spPr>
            <a:xfrm>
              <a:off x="4386668" y="5157921"/>
              <a:ext cx="4432300" cy="56073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rgbClr val="C00000"/>
                  </a:solidFill>
                </a:rPr>
                <a:t>Learning rate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60E476CB-54CB-B848-9421-AD8409E28B2F}"/>
                </a:ext>
              </a:extLst>
            </p:cNvPr>
            <p:cNvSpPr txBox="1">
              <a:spLocks/>
            </p:cNvSpPr>
            <p:nvPr/>
          </p:nvSpPr>
          <p:spPr>
            <a:xfrm>
              <a:off x="6121677" y="5157921"/>
              <a:ext cx="4432300" cy="56073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rgbClr val="0070C0"/>
                  </a:solidFill>
                </a:rPr>
                <a:t>Discount factor</a:t>
              </a:r>
              <a:endParaRPr lang="en-US" sz="18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12785B8-3E68-FC48-B281-37BE64A18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717" y="4873420"/>
              <a:ext cx="0" cy="34077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8C80834-8E36-E349-8DB3-170ABB154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8461" y="4873420"/>
              <a:ext cx="0" cy="34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C210CC8F-AB3E-9B44-920B-9CE2817FD457}"/>
              </a:ext>
            </a:extLst>
          </p:cNvPr>
          <p:cNvGrpSpPr/>
          <p:nvPr/>
        </p:nvGrpSpPr>
        <p:grpSpPr>
          <a:xfrm>
            <a:off x="6766151" y="4351343"/>
            <a:ext cx="2673867" cy="2410781"/>
            <a:chOff x="7906793" y="4351343"/>
            <a:chExt cx="2673867" cy="24107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24DC300-57E6-B848-91EE-17837FAADB1A}"/>
                </a:ext>
              </a:extLst>
            </p:cNvPr>
            <p:cNvGrpSpPr/>
            <p:nvPr/>
          </p:nvGrpSpPr>
          <p:grpSpPr>
            <a:xfrm>
              <a:off x="7907192" y="4359161"/>
              <a:ext cx="2673468" cy="2402963"/>
              <a:chOff x="8496280" y="3216546"/>
              <a:chExt cx="3505200" cy="3505199"/>
            </a:xfrm>
          </p:grpSpPr>
          <p:cxnSp>
            <p:nvCxnSpPr>
              <p:cNvPr id="24" name="직선 연결선 7">
                <a:extLst>
                  <a:ext uri="{FF2B5EF4-FFF2-40B4-BE49-F238E27FC236}">
                    <a16:creationId xmlns:a16="http://schemas.microsoft.com/office/drawing/2014/main" id="{981B49C4-BDFE-0D47-BB5A-F97D95CDA018}"/>
                  </a:ext>
                </a:extLst>
              </p:cNvPr>
              <p:cNvCxnSpPr/>
              <p:nvPr/>
            </p:nvCxnSpPr>
            <p:spPr>
              <a:xfrm>
                <a:off x="8496301" y="3216546"/>
                <a:ext cx="350517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17">
                <a:extLst>
                  <a:ext uri="{FF2B5EF4-FFF2-40B4-BE49-F238E27FC236}">
                    <a16:creationId xmlns:a16="http://schemas.microsoft.com/office/drawing/2014/main" id="{ED7F763E-3B87-FF46-96E2-6C32ED84238E}"/>
                  </a:ext>
                </a:extLst>
              </p:cNvPr>
              <p:cNvCxnSpPr/>
              <p:nvPr/>
            </p:nvCxnSpPr>
            <p:spPr>
              <a:xfrm>
                <a:off x="8496301" y="3717289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18">
                <a:extLst>
                  <a:ext uri="{FF2B5EF4-FFF2-40B4-BE49-F238E27FC236}">
                    <a16:creationId xmlns:a16="http://schemas.microsoft.com/office/drawing/2014/main" id="{9CC63BCE-E49D-684F-9741-44C1A72D1E46}"/>
                  </a:ext>
                </a:extLst>
              </p:cNvPr>
              <p:cNvCxnSpPr/>
              <p:nvPr/>
            </p:nvCxnSpPr>
            <p:spPr>
              <a:xfrm>
                <a:off x="8496301" y="4218032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19">
                <a:extLst>
                  <a:ext uri="{FF2B5EF4-FFF2-40B4-BE49-F238E27FC236}">
                    <a16:creationId xmlns:a16="http://schemas.microsoft.com/office/drawing/2014/main" id="{BDE96526-4BA6-3544-BEF4-1F52F6B666A7}"/>
                  </a:ext>
                </a:extLst>
              </p:cNvPr>
              <p:cNvCxnSpPr/>
              <p:nvPr/>
            </p:nvCxnSpPr>
            <p:spPr>
              <a:xfrm>
                <a:off x="8496301" y="4718775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0">
                <a:extLst>
                  <a:ext uri="{FF2B5EF4-FFF2-40B4-BE49-F238E27FC236}">
                    <a16:creationId xmlns:a16="http://schemas.microsoft.com/office/drawing/2014/main" id="{A194F6DC-7705-D940-A6DD-8E807A31B8E9}"/>
                  </a:ext>
                </a:extLst>
              </p:cNvPr>
              <p:cNvCxnSpPr/>
              <p:nvPr/>
            </p:nvCxnSpPr>
            <p:spPr>
              <a:xfrm>
                <a:off x="8496301" y="5219518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1">
                <a:extLst>
                  <a:ext uri="{FF2B5EF4-FFF2-40B4-BE49-F238E27FC236}">
                    <a16:creationId xmlns:a16="http://schemas.microsoft.com/office/drawing/2014/main" id="{57C7C75E-854D-1846-A43E-AEAA2615D52C}"/>
                  </a:ext>
                </a:extLst>
              </p:cNvPr>
              <p:cNvCxnSpPr/>
              <p:nvPr/>
            </p:nvCxnSpPr>
            <p:spPr>
              <a:xfrm>
                <a:off x="8496301" y="5720261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2">
                <a:extLst>
                  <a:ext uri="{FF2B5EF4-FFF2-40B4-BE49-F238E27FC236}">
                    <a16:creationId xmlns:a16="http://schemas.microsoft.com/office/drawing/2014/main" id="{14AFC663-6025-5143-995D-F1B996EFA8C7}"/>
                  </a:ext>
                </a:extLst>
              </p:cNvPr>
              <p:cNvCxnSpPr/>
              <p:nvPr/>
            </p:nvCxnSpPr>
            <p:spPr>
              <a:xfrm>
                <a:off x="8496301" y="6221004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23">
                <a:extLst>
                  <a:ext uri="{FF2B5EF4-FFF2-40B4-BE49-F238E27FC236}">
                    <a16:creationId xmlns:a16="http://schemas.microsoft.com/office/drawing/2014/main" id="{08A88950-14A5-4A4F-ACCC-161BAB678B5F}"/>
                  </a:ext>
                </a:extLst>
              </p:cNvPr>
              <p:cNvCxnSpPr/>
              <p:nvPr/>
            </p:nvCxnSpPr>
            <p:spPr>
              <a:xfrm>
                <a:off x="8496301" y="6721745"/>
                <a:ext cx="350517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24">
                <a:extLst>
                  <a:ext uri="{FF2B5EF4-FFF2-40B4-BE49-F238E27FC236}">
                    <a16:creationId xmlns:a16="http://schemas.microsoft.com/office/drawing/2014/main" id="{37112825-AED1-8142-A6A3-6FF88BE8679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48882" y="4969144"/>
                <a:ext cx="35051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25">
                <a:extLst>
                  <a:ext uri="{FF2B5EF4-FFF2-40B4-BE49-F238E27FC236}">
                    <a16:creationId xmlns:a16="http://schemas.microsoft.com/office/drawing/2014/main" id="{C9696FAE-989C-5240-8997-B4778A0E82B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48139" y="4969144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26">
                <a:extLst>
                  <a:ext uri="{FF2B5EF4-FFF2-40B4-BE49-F238E27FC236}">
                    <a16:creationId xmlns:a16="http://schemas.microsoft.com/office/drawing/2014/main" id="{DF658B3B-7C95-A643-8901-AB6E6E4D29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247396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27">
                <a:extLst>
                  <a:ext uri="{FF2B5EF4-FFF2-40B4-BE49-F238E27FC236}">
                    <a16:creationId xmlns:a16="http://schemas.microsoft.com/office/drawing/2014/main" id="{2792B692-69F3-2A4B-9AF1-1DF6D3EBC83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746653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28">
                <a:extLst>
                  <a:ext uri="{FF2B5EF4-FFF2-40B4-BE49-F238E27FC236}">
                    <a16:creationId xmlns:a16="http://schemas.microsoft.com/office/drawing/2014/main" id="{A41D5477-7CFC-FC48-93DB-A0278BAE34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45910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29">
                <a:extLst>
                  <a:ext uri="{FF2B5EF4-FFF2-40B4-BE49-F238E27FC236}">
                    <a16:creationId xmlns:a16="http://schemas.microsoft.com/office/drawing/2014/main" id="{1E3D91CF-9927-1343-B17D-BDA376C5D98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45167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0">
                <a:extLst>
                  <a:ext uri="{FF2B5EF4-FFF2-40B4-BE49-F238E27FC236}">
                    <a16:creationId xmlns:a16="http://schemas.microsoft.com/office/drawing/2014/main" id="{75965C49-75BE-0540-B69A-5C7E2884E25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244424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1">
                <a:extLst>
                  <a:ext uri="{FF2B5EF4-FFF2-40B4-BE49-F238E27FC236}">
                    <a16:creationId xmlns:a16="http://schemas.microsoft.com/office/drawing/2014/main" id="{AF609072-D0C4-B545-9BFC-C24E98611D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743682" y="4969145"/>
                <a:ext cx="35051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C9A3056-F483-AD4D-B18A-832A6F712DE2}"/>
                </a:ext>
              </a:extLst>
            </p:cNvPr>
            <p:cNvGrpSpPr/>
            <p:nvPr/>
          </p:nvGrpSpPr>
          <p:grpSpPr>
            <a:xfrm>
              <a:off x="7907177" y="4351343"/>
              <a:ext cx="381938" cy="351098"/>
              <a:chOff x="7907177" y="4351343"/>
              <a:chExt cx="381938" cy="351098"/>
            </a:xfrm>
          </p:grpSpPr>
          <p:cxnSp>
            <p:nvCxnSpPr>
              <p:cNvPr id="41" name="직선 연결선[R] 40">
                <a:extLst>
                  <a:ext uri="{FF2B5EF4-FFF2-40B4-BE49-F238E27FC236}">
                    <a16:creationId xmlns:a16="http://schemas.microsoft.com/office/drawing/2014/main" id="{E27A2AA5-B281-D842-A817-07F55FB39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8B0EE5EF-7A11-6549-95FA-4CC1239032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DCF6BAC-DAC5-464E-8154-2F9B09136A6F}"/>
                </a:ext>
              </a:extLst>
            </p:cNvPr>
            <p:cNvGrpSpPr/>
            <p:nvPr/>
          </p:nvGrpSpPr>
          <p:grpSpPr>
            <a:xfrm>
              <a:off x="8289089" y="4351343"/>
              <a:ext cx="381938" cy="351098"/>
              <a:chOff x="7907177" y="4351343"/>
              <a:chExt cx="381938" cy="351098"/>
            </a:xfrm>
          </p:grpSpPr>
          <p:cxnSp>
            <p:nvCxnSpPr>
              <p:cNvPr id="58" name="직선 연결선[R] 57">
                <a:extLst>
                  <a:ext uri="{FF2B5EF4-FFF2-40B4-BE49-F238E27FC236}">
                    <a16:creationId xmlns:a16="http://schemas.microsoft.com/office/drawing/2014/main" id="{FF2E55EF-7A8C-DB4D-8F4F-655EE2CCCD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D5AEDC6A-2246-B549-9E8A-34EC79A66C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1CC16E9-86D2-BD49-9A2A-589D3A036E75}"/>
                </a:ext>
              </a:extLst>
            </p:cNvPr>
            <p:cNvGrpSpPr/>
            <p:nvPr/>
          </p:nvGrpSpPr>
          <p:grpSpPr>
            <a:xfrm>
              <a:off x="8671001" y="4351343"/>
              <a:ext cx="381938" cy="351098"/>
              <a:chOff x="7907177" y="4351343"/>
              <a:chExt cx="381938" cy="351098"/>
            </a:xfrm>
          </p:grpSpPr>
          <p:cxnSp>
            <p:nvCxnSpPr>
              <p:cNvPr id="61" name="직선 연결선[R] 60">
                <a:extLst>
                  <a:ext uri="{FF2B5EF4-FFF2-40B4-BE49-F238E27FC236}">
                    <a16:creationId xmlns:a16="http://schemas.microsoft.com/office/drawing/2014/main" id="{97A25E6D-9E17-9342-A23B-FEB479483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[R] 61">
                <a:extLst>
                  <a:ext uri="{FF2B5EF4-FFF2-40B4-BE49-F238E27FC236}">
                    <a16:creationId xmlns:a16="http://schemas.microsoft.com/office/drawing/2014/main" id="{A369372A-5CF0-2848-A4FB-C5F3C1B6CD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8E6D5C8-100B-2042-9605-78D890E8CEE4}"/>
                </a:ext>
              </a:extLst>
            </p:cNvPr>
            <p:cNvGrpSpPr/>
            <p:nvPr/>
          </p:nvGrpSpPr>
          <p:grpSpPr>
            <a:xfrm>
              <a:off x="9052913" y="4351343"/>
              <a:ext cx="381938" cy="351098"/>
              <a:chOff x="7907177" y="4351343"/>
              <a:chExt cx="381938" cy="351098"/>
            </a:xfrm>
          </p:grpSpPr>
          <p:cxnSp>
            <p:nvCxnSpPr>
              <p:cNvPr id="64" name="직선 연결선[R] 63">
                <a:extLst>
                  <a:ext uri="{FF2B5EF4-FFF2-40B4-BE49-F238E27FC236}">
                    <a16:creationId xmlns:a16="http://schemas.microsoft.com/office/drawing/2014/main" id="{3C00D470-608B-7245-A64F-2EC9D665A7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64">
                <a:extLst>
                  <a:ext uri="{FF2B5EF4-FFF2-40B4-BE49-F238E27FC236}">
                    <a16:creationId xmlns:a16="http://schemas.microsoft.com/office/drawing/2014/main" id="{34E06580-E1ED-CC4F-8F86-541190F6D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8B2B6BC-98E7-E841-9869-A5A54393F16B}"/>
                </a:ext>
              </a:extLst>
            </p:cNvPr>
            <p:cNvGrpSpPr/>
            <p:nvPr/>
          </p:nvGrpSpPr>
          <p:grpSpPr>
            <a:xfrm>
              <a:off x="9434825" y="4351343"/>
              <a:ext cx="381938" cy="351098"/>
              <a:chOff x="7907177" y="4351343"/>
              <a:chExt cx="381938" cy="351098"/>
            </a:xfrm>
          </p:grpSpPr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BB028710-BAFE-1A49-A3C9-D422F2C1F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67">
                <a:extLst>
                  <a:ext uri="{FF2B5EF4-FFF2-40B4-BE49-F238E27FC236}">
                    <a16:creationId xmlns:a16="http://schemas.microsoft.com/office/drawing/2014/main" id="{3E08EC01-C2D5-EC45-ABFC-DB0C8213E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0EE318C-4BC9-304D-9CA9-CC93D23723A9}"/>
                </a:ext>
              </a:extLst>
            </p:cNvPr>
            <p:cNvGrpSpPr/>
            <p:nvPr/>
          </p:nvGrpSpPr>
          <p:grpSpPr>
            <a:xfrm>
              <a:off x="9816737" y="4351343"/>
              <a:ext cx="381938" cy="351098"/>
              <a:chOff x="7907177" y="4351343"/>
              <a:chExt cx="381938" cy="351098"/>
            </a:xfrm>
          </p:grpSpPr>
          <p:cxnSp>
            <p:nvCxnSpPr>
              <p:cNvPr id="70" name="직선 연결선[R] 69">
                <a:extLst>
                  <a:ext uri="{FF2B5EF4-FFF2-40B4-BE49-F238E27FC236}">
                    <a16:creationId xmlns:a16="http://schemas.microsoft.com/office/drawing/2014/main" id="{CA37CD4E-530C-9D43-AC8C-0F97E54183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70">
                <a:extLst>
                  <a:ext uri="{FF2B5EF4-FFF2-40B4-BE49-F238E27FC236}">
                    <a16:creationId xmlns:a16="http://schemas.microsoft.com/office/drawing/2014/main" id="{245BE43D-4E49-334A-8465-A4C8E288F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EA09B3F-8F7D-9E46-9BD6-AE99E945E894}"/>
                </a:ext>
              </a:extLst>
            </p:cNvPr>
            <p:cNvGrpSpPr/>
            <p:nvPr/>
          </p:nvGrpSpPr>
          <p:grpSpPr>
            <a:xfrm>
              <a:off x="10198649" y="4351343"/>
              <a:ext cx="381938" cy="351098"/>
              <a:chOff x="7907177" y="4351343"/>
              <a:chExt cx="381938" cy="351098"/>
            </a:xfrm>
          </p:grpSpPr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8683B38B-4CF3-AD47-AE4F-D92EDEC24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73">
                <a:extLst>
                  <a:ext uri="{FF2B5EF4-FFF2-40B4-BE49-F238E27FC236}">
                    <a16:creationId xmlns:a16="http://schemas.microsoft.com/office/drawing/2014/main" id="{17EFD1B8-DCBA-BB4D-AA8B-97A1476F0E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C4A1A384-9E4C-4843-B654-CE307F4807B7}"/>
                </a:ext>
              </a:extLst>
            </p:cNvPr>
            <p:cNvGrpSpPr/>
            <p:nvPr/>
          </p:nvGrpSpPr>
          <p:grpSpPr>
            <a:xfrm>
              <a:off x="7907113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12" name="직선 연결선[R] 411">
                <a:extLst>
                  <a:ext uri="{FF2B5EF4-FFF2-40B4-BE49-F238E27FC236}">
                    <a16:creationId xmlns:a16="http://schemas.microsoft.com/office/drawing/2014/main" id="{29D1CFE8-307C-0840-9122-A87833B91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직선 연결선[R] 412">
                <a:extLst>
                  <a:ext uri="{FF2B5EF4-FFF2-40B4-BE49-F238E27FC236}">
                    <a16:creationId xmlns:a16="http://schemas.microsoft.com/office/drawing/2014/main" id="{4FADB337-5C13-F444-819E-19C5AC75C8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7ADADAFD-BAE8-E94D-BA7F-AEDBBA69C254}"/>
                </a:ext>
              </a:extLst>
            </p:cNvPr>
            <p:cNvGrpSpPr/>
            <p:nvPr/>
          </p:nvGrpSpPr>
          <p:grpSpPr>
            <a:xfrm>
              <a:off x="8289025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15" name="직선 연결선[R] 414">
                <a:extLst>
                  <a:ext uri="{FF2B5EF4-FFF2-40B4-BE49-F238E27FC236}">
                    <a16:creationId xmlns:a16="http://schemas.microsoft.com/office/drawing/2014/main" id="{05552A35-0303-344E-BB05-A69363878B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직선 연결선[R] 415">
                <a:extLst>
                  <a:ext uri="{FF2B5EF4-FFF2-40B4-BE49-F238E27FC236}">
                    <a16:creationId xmlns:a16="http://schemas.microsoft.com/office/drawing/2014/main" id="{AD0BC296-E594-EE48-9A7E-9AD81BED3A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C1FD9936-B54F-2948-8157-84B7AB5D3305}"/>
                </a:ext>
              </a:extLst>
            </p:cNvPr>
            <p:cNvGrpSpPr/>
            <p:nvPr/>
          </p:nvGrpSpPr>
          <p:grpSpPr>
            <a:xfrm>
              <a:off x="8670937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18" name="직선 연결선[R] 417">
                <a:extLst>
                  <a:ext uri="{FF2B5EF4-FFF2-40B4-BE49-F238E27FC236}">
                    <a16:creationId xmlns:a16="http://schemas.microsoft.com/office/drawing/2014/main" id="{4895802F-B7A8-E648-AE65-4EC37937DA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직선 연결선[R] 418">
                <a:extLst>
                  <a:ext uri="{FF2B5EF4-FFF2-40B4-BE49-F238E27FC236}">
                    <a16:creationId xmlns:a16="http://schemas.microsoft.com/office/drawing/2014/main" id="{9094EF84-24D4-964A-996A-2344C4B914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E9F9B9DD-F013-9342-BF02-E84FD280EB14}"/>
                </a:ext>
              </a:extLst>
            </p:cNvPr>
            <p:cNvGrpSpPr/>
            <p:nvPr/>
          </p:nvGrpSpPr>
          <p:grpSpPr>
            <a:xfrm>
              <a:off x="9052849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21" name="직선 연결선[R] 420">
                <a:extLst>
                  <a:ext uri="{FF2B5EF4-FFF2-40B4-BE49-F238E27FC236}">
                    <a16:creationId xmlns:a16="http://schemas.microsoft.com/office/drawing/2014/main" id="{FAA339F5-9CDF-9344-B02B-D2E0ABE5D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직선 연결선[R] 421">
                <a:extLst>
                  <a:ext uri="{FF2B5EF4-FFF2-40B4-BE49-F238E27FC236}">
                    <a16:creationId xmlns:a16="http://schemas.microsoft.com/office/drawing/2014/main" id="{B4211440-6B17-5846-A9E5-FA3858B411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3" name="그룹 422">
              <a:extLst>
                <a:ext uri="{FF2B5EF4-FFF2-40B4-BE49-F238E27FC236}">
                  <a16:creationId xmlns:a16="http://schemas.microsoft.com/office/drawing/2014/main" id="{7D7CD37B-BA2E-9E47-AE74-7C8B35B9B853}"/>
                </a:ext>
              </a:extLst>
            </p:cNvPr>
            <p:cNvGrpSpPr/>
            <p:nvPr/>
          </p:nvGrpSpPr>
          <p:grpSpPr>
            <a:xfrm>
              <a:off x="9434761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24" name="직선 연결선[R] 423">
                <a:extLst>
                  <a:ext uri="{FF2B5EF4-FFF2-40B4-BE49-F238E27FC236}">
                    <a16:creationId xmlns:a16="http://schemas.microsoft.com/office/drawing/2014/main" id="{4B4B1577-2C65-714A-AC78-46CB88A04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직선 연결선[R] 424">
                <a:extLst>
                  <a:ext uri="{FF2B5EF4-FFF2-40B4-BE49-F238E27FC236}">
                    <a16:creationId xmlns:a16="http://schemas.microsoft.com/office/drawing/2014/main" id="{A18FB45A-C347-7844-870C-69A32522A8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그룹 425">
              <a:extLst>
                <a:ext uri="{FF2B5EF4-FFF2-40B4-BE49-F238E27FC236}">
                  <a16:creationId xmlns:a16="http://schemas.microsoft.com/office/drawing/2014/main" id="{A0F075F4-BAB9-8846-9E59-24F656BC4401}"/>
                </a:ext>
              </a:extLst>
            </p:cNvPr>
            <p:cNvGrpSpPr/>
            <p:nvPr/>
          </p:nvGrpSpPr>
          <p:grpSpPr>
            <a:xfrm>
              <a:off x="9816673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27" name="직선 연결선[R] 426">
                <a:extLst>
                  <a:ext uri="{FF2B5EF4-FFF2-40B4-BE49-F238E27FC236}">
                    <a16:creationId xmlns:a16="http://schemas.microsoft.com/office/drawing/2014/main" id="{1C2D32E6-310F-DF4D-8B18-B1FD20261C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직선 연결선[R] 427">
                <a:extLst>
                  <a:ext uri="{FF2B5EF4-FFF2-40B4-BE49-F238E27FC236}">
                    <a16:creationId xmlns:a16="http://schemas.microsoft.com/office/drawing/2014/main" id="{BB5BD998-F508-7F44-885C-C888E608AD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9" name="그룹 428">
              <a:extLst>
                <a:ext uri="{FF2B5EF4-FFF2-40B4-BE49-F238E27FC236}">
                  <a16:creationId xmlns:a16="http://schemas.microsoft.com/office/drawing/2014/main" id="{027A6893-6B29-CA41-A765-72DC63E47FF1}"/>
                </a:ext>
              </a:extLst>
            </p:cNvPr>
            <p:cNvGrpSpPr/>
            <p:nvPr/>
          </p:nvGrpSpPr>
          <p:grpSpPr>
            <a:xfrm>
              <a:off x="10198585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30" name="직선 연결선[R] 429">
                <a:extLst>
                  <a:ext uri="{FF2B5EF4-FFF2-40B4-BE49-F238E27FC236}">
                    <a16:creationId xmlns:a16="http://schemas.microsoft.com/office/drawing/2014/main" id="{37AC786B-C2D5-6840-B972-F8FE6555D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직선 연결선[R] 430">
                <a:extLst>
                  <a:ext uri="{FF2B5EF4-FFF2-40B4-BE49-F238E27FC236}">
                    <a16:creationId xmlns:a16="http://schemas.microsoft.com/office/drawing/2014/main" id="{33BCB929-D722-EB4D-B776-14ADF13563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그룹 431">
              <a:extLst>
                <a:ext uri="{FF2B5EF4-FFF2-40B4-BE49-F238E27FC236}">
                  <a16:creationId xmlns:a16="http://schemas.microsoft.com/office/drawing/2014/main" id="{123C4355-EF70-2A49-B888-E2EB0B39AE2E}"/>
                </a:ext>
              </a:extLst>
            </p:cNvPr>
            <p:cNvGrpSpPr/>
            <p:nvPr/>
          </p:nvGrpSpPr>
          <p:grpSpPr>
            <a:xfrm>
              <a:off x="7907049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33" name="직선 연결선[R] 432">
                <a:extLst>
                  <a:ext uri="{FF2B5EF4-FFF2-40B4-BE49-F238E27FC236}">
                    <a16:creationId xmlns:a16="http://schemas.microsoft.com/office/drawing/2014/main" id="{0B8323D6-8FFA-1446-87D0-7C3898F94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직선 연결선[R] 433">
                <a:extLst>
                  <a:ext uri="{FF2B5EF4-FFF2-40B4-BE49-F238E27FC236}">
                    <a16:creationId xmlns:a16="http://schemas.microsoft.com/office/drawing/2014/main" id="{F9F74CBD-0B39-4F47-BFBA-D81B80F1A6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5CF9EDB3-1BAB-4B45-9D5B-0D3BB55A5ED1}"/>
                </a:ext>
              </a:extLst>
            </p:cNvPr>
            <p:cNvGrpSpPr/>
            <p:nvPr/>
          </p:nvGrpSpPr>
          <p:grpSpPr>
            <a:xfrm>
              <a:off x="8288961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36" name="직선 연결선[R] 435">
                <a:extLst>
                  <a:ext uri="{FF2B5EF4-FFF2-40B4-BE49-F238E27FC236}">
                    <a16:creationId xmlns:a16="http://schemas.microsoft.com/office/drawing/2014/main" id="{B8C29179-D2FD-BD47-B5F6-C4FEE47641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직선 연결선[R] 436">
                <a:extLst>
                  <a:ext uri="{FF2B5EF4-FFF2-40B4-BE49-F238E27FC236}">
                    <a16:creationId xmlns:a16="http://schemas.microsoft.com/office/drawing/2014/main" id="{B0391101-12B4-5042-AF35-CE2AB8FA1C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8" name="그룹 437">
              <a:extLst>
                <a:ext uri="{FF2B5EF4-FFF2-40B4-BE49-F238E27FC236}">
                  <a16:creationId xmlns:a16="http://schemas.microsoft.com/office/drawing/2014/main" id="{A930C479-FAA2-CE40-AF4D-7AB6B4CF22DA}"/>
                </a:ext>
              </a:extLst>
            </p:cNvPr>
            <p:cNvGrpSpPr/>
            <p:nvPr/>
          </p:nvGrpSpPr>
          <p:grpSpPr>
            <a:xfrm>
              <a:off x="8670873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39" name="직선 연결선[R] 438">
                <a:extLst>
                  <a:ext uri="{FF2B5EF4-FFF2-40B4-BE49-F238E27FC236}">
                    <a16:creationId xmlns:a16="http://schemas.microsoft.com/office/drawing/2014/main" id="{F9540367-5B42-1240-8A3C-47BD5D409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직선 연결선[R] 439">
                <a:extLst>
                  <a:ext uri="{FF2B5EF4-FFF2-40B4-BE49-F238E27FC236}">
                    <a16:creationId xmlns:a16="http://schemas.microsoft.com/office/drawing/2014/main" id="{C6EC32EB-CEFF-EF43-B699-BF29DC3A5A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05EFE24C-B143-8A4E-8A1B-6DFAE0460E2D}"/>
                </a:ext>
              </a:extLst>
            </p:cNvPr>
            <p:cNvGrpSpPr/>
            <p:nvPr/>
          </p:nvGrpSpPr>
          <p:grpSpPr>
            <a:xfrm>
              <a:off x="9052785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42" name="직선 연결선[R] 441">
                <a:extLst>
                  <a:ext uri="{FF2B5EF4-FFF2-40B4-BE49-F238E27FC236}">
                    <a16:creationId xmlns:a16="http://schemas.microsoft.com/office/drawing/2014/main" id="{C83FCF3B-35A0-A341-A7BA-40CBEC015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직선 연결선[R] 442">
                <a:extLst>
                  <a:ext uri="{FF2B5EF4-FFF2-40B4-BE49-F238E27FC236}">
                    <a16:creationId xmlns:a16="http://schemas.microsoft.com/office/drawing/2014/main" id="{2A547710-71EF-5A4B-92D4-3A30756436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814C99E9-087C-5446-867A-967734DCF1CF}"/>
                </a:ext>
              </a:extLst>
            </p:cNvPr>
            <p:cNvGrpSpPr/>
            <p:nvPr/>
          </p:nvGrpSpPr>
          <p:grpSpPr>
            <a:xfrm>
              <a:off x="9434697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45" name="직선 연결선[R] 444">
                <a:extLst>
                  <a:ext uri="{FF2B5EF4-FFF2-40B4-BE49-F238E27FC236}">
                    <a16:creationId xmlns:a16="http://schemas.microsoft.com/office/drawing/2014/main" id="{6103AFF8-9747-0940-9D7A-008CC0C96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직선 연결선[R] 445">
                <a:extLst>
                  <a:ext uri="{FF2B5EF4-FFF2-40B4-BE49-F238E27FC236}">
                    <a16:creationId xmlns:a16="http://schemas.microsoft.com/office/drawing/2014/main" id="{9C8915F0-FFD4-C541-993D-F5001E3266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914DE06-CBB5-2E49-ACD2-CC9EF12A87BF}"/>
                </a:ext>
              </a:extLst>
            </p:cNvPr>
            <p:cNvGrpSpPr/>
            <p:nvPr/>
          </p:nvGrpSpPr>
          <p:grpSpPr>
            <a:xfrm>
              <a:off x="9816609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48" name="직선 연결선[R] 447">
                <a:extLst>
                  <a:ext uri="{FF2B5EF4-FFF2-40B4-BE49-F238E27FC236}">
                    <a16:creationId xmlns:a16="http://schemas.microsoft.com/office/drawing/2014/main" id="{0691D9CB-C322-5448-88CD-B69F86E2C4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직선 연결선[R] 448">
                <a:extLst>
                  <a:ext uri="{FF2B5EF4-FFF2-40B4-BE49-F238E27FC236}">
                    <a16:creationId xmlns:a16="http://schemas.microsoft.com/office/drawing/2014/main" id="{A2C0CDE7-58D3-D743-936F-D9EA41CD3E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DD16F381-6992-344D-9518-8029EDE663B4}"/>
                </a:ext>
              </a:extLst>
            </p:cNvPr>
            <p:cNvGrpSpPr/>
            <p:nvPr/>
          </p:nvGrpSpPr>
          <p:grpSpPr>
            <a:xfrm>
              <a:off x="10198521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51" name="직선 연결선[R] 450">
                <a:extLst>
                  <a:ext uri="{FF2B5EF4-FFF2-40B4-BE49-F238E27FC236}">
                    <a16:creationId xmlns:a16="http://schemas.microsoft.com/office/drawing/2014/main" id="{96DAE765-0190-BA43-AF91-4541923DC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직선 연결선[R] 451">
                <a:extLst>
                  <a:ext uri="{FF2B5EF4-FFF2-40B4-BE49-F238E27FC236}">
                    <a16:creationId xmlns:a16="http://schemas.microsoft.com/office/drawing/2014/main" id="{6A7FCF30-D694-B040-89AE-2AADCC5CC0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D07C838-53D6-484B-9829-383FA1022226}"/>
                </a:ext>
              </a:extLst>
            </p:cNvPr>
            <p:cNvGrpSpPr/>
            <p:nvPr/>
          </p:nvGrpSpPr>
          <p:grpSpPr>
            <a:xfrm>
              <a:off x="7906985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54" name="직선 연결선[R] 453">
                <a:extLst>
                  <a:ext uri="{FF2B5EF4-FFF2-40B4-BE49-F238E27FC236}">
                    <a16:creationId xmlns:a16="http://schemas.microsoft.com/office/drawing/2014/main" id="{4B0DE176-54AD-044A-91D9-DCB57AC71D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직선 연결선[R] 454">
                <a:extLst>
                  <a:ext uri="{FF2B5EF4-FFF2-40B4-BE49-F238E27FC236}">
                    <a16:creationId xmlns:a16="http://schemas.microsoft.com/office/drawing/2014/main" id="{05346A65-3A99-704D-9F5A-125A526F41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D5F85954-6FA7-6B48-A25E-EDE04DA8F73A}"/>
                </a:ext>
              </a:extLst>
            </p:cNvPr>
            <p:cNvGrpSpPr/>
            <p:nvPr/>
          </p:nvGrpSpPr>
          <p:grpSpPr>
            <a:xfrm>
              <a:off x="8288897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57" name="직선 연결선[R] 456">
                <a:extLst>
                  <a:ext uri="{FF2B5EF4-FFF2-40B4-BE49-F238E27FC236}">
                    <a16:creationId xmlns:a16="http://schemas.microsoft.com/office/drawing/2014/main" id="{C4BAC577-C5E7-114E-A8BE-92FDD5EA5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직선 연결선[R] 457">
                <a:extLst>
                  <a:ext uri="{FF2B5EF4-FFF2-40B4-BE49-F238E27FC236}">
                    <a16:creationId xmlns:a16="http://schemas.microsoft.com/office/drawing/2014/main" id="{C58AED76-FD1A-CB41-8EC2-8DD62FDCFB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B9D255F9-FF42-B548-9D4A-9D2B6B84B56E}"/>
                </a:ext>
              </a:extLst>
            </p:cNvPr>
            <p:cNvGrpSpPr/>
            <p:nvPr/>
          </p:nvGrpSpPr>
          <p:grpSpPr>
            <a:xfrm>
              <a:off x="8670809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60" name="직선 연결선[R] 459">
                <a:extLst>
                  <a:ext uri="{FF2B5EF4-FFF2-40B4-BE49-F238E27FC236}">
                    <a16:creationId xmlns:a16="http://schemas.microsoft.com/office/drawing/2014/main" id="{1248D142-4430-0F47-AF79-B067B38CE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직선 연결선[R] 460">
                <a:extLst>
                  <a:ext uri="{FF2B5EF4-FFF2-40B4-BE49-F238E27FC236}">
                    <a16:creationId xmlns:a16="http://schemas.microsoft.com/office/drawing/2014/main" id="{1CFEA9E8-08EA-3149-BA78-5ABDB0B217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2" name="그룹 461">
              <a:extLst>
                <a:ext uri="{FF2B5EF4-FFF2-40B4-BE49-F238E27FC236}">
                  <a16:creationId xmlns:a16="http://schemas.microsoft.com/office/drawing/2014/main" id="{8E863429-D392-D34D-8C13-353669A926E9}"/>
                </a:ext>
              </a:extLst>
            </p:cNvPr>
            <p:cNvGrpSpPr/>
            <p:nvPr/>
          </p:nvGrpSpPr>
          <p:grpSpPr>
            <a:xfrm>
              <a:off x="9052721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63" name="직선 연결선[R] 462">
                <a:extLst>
                  <a:ext uri="{FF2B5EF4-FFF2-40B4-BE49-F238E27FC236}">
                    <a16:creationId xmlns:a16="http://schemas.microsoft.com/office/drawing/2014/main" id="{3A9BC9A5-2B7B-8444-90C6-BE14A6378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직선 연결선[R] 463">
                <a:extLst>
                  <a:ext uri="{FF2B5EF4-FFF2-40B4-BE49-F238E27FC236}">
                    <a16:creationId xmlns:a16="http://schemas.microsoft.com/office/drawing/2014/main" id="{41DC1D40-89EA-D04C-885D-A0247E37FD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2416C0EB-7E49-5147-9D03-15A9FB809FAF}"/>
                </a:ext>
              </a:extLst>
            </p:cNvPr>
            <p:cNvGrpSpPr/>
            <p:nvPr/>
          </p:nvGrpSpPr>
          <p:grpSpPr>
            <a:xfrm>
              <a:off x="9434633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66" name="직선 연결선[R] 465">
                <a:extLst>
                  <a:ext uri="{FF2B5EF4-FFF2-40B4-BE49-F238E27FC236}">
                    <a16:creationId xmlns:a16="http://schemas.microsoft.com/office/drawing/2014/main" id="{59C69880-FEF1-0248-A5A0-92C140EEB2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직선 연결선[R] 466">
                <a:extLst>
                  <a:ext uri="{FF2B5EF4-FFF2-40B4-BE49-F238E27FC236}">
                    <a16:creationId xmlns:a16="http://schemas.microsoft.com/office/drawing/2014/main" id="{3AF38DB9-FD20-AA42-9C61-52B3BFE973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A13B94F6-D46B-C44E-A9B4-C4E7682B9B1A}"/>
                </a:ext>
              </a:extLst>
            </p:cNvPr>
            <p:cNvGrpSpPr/>
            <p:nvPr/>
          </p:nvGrpSpPr>
          <p:grpSpPr>
            <a:xfrm>
              <a:off x="9816545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69" name="직선 연결선[R] 468">
                <a:extLst>
                  <a:ext uri="{FF2B5EF4-FFF2-40B4-BE49-F238E27FC236}">
                    <a16:creationId xmlns:a16="http://schemas.microsoft.com/office/drawing/2014/main" id="{1CA11FAA-5D03-9047-91BE-CEF6DAF1C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직선 연결선[R] 469">
                <a:extLst>
                  <a:ext uri="{FF2B5EF4-FFF2-40B4-BE49-F238E27FC236}">
                    <a16:creationId xmlns:a16="http://schemas.microsoft.com/office/drawing/2014/main" id="{3E367E7B-50F9-A245-97D4-D6831BE3E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21642806-4CB4-864B-85E4-9B6A2C8FD918}"/>
                </a:ext>
              </a:extLst>
            </p:cNvPr>
            <p:cNvGrpSpPr/>
            <p:nvPr/>
          </p:nvGrpSpPr>
          <p:grpSpPr>
            <a:xfrm>
              <a:off x="10198457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72" name="직선 연결선[R] 471">
                <a:extLst>
                  <a:ext uri="{FF2B5EF4-FFF2-40B4-BE49-F238E27FC236}">
                    <a16:creationId xmlns:a16="http://schemas.microsoft.com/office/drawing/2014/main" id="{50F03AB4-3CE0-5E44-92CF-E91E4CD00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직선 연결선[R] 472">
                <a:extLst>
                  <a:ext uri="{FF2B5EF4-FFF2-40B4-BE49-F238E27FC236}">
                    <a16:creationId xmlns:a16="http://schemas.microsoft.com/office/drawing/2014/main" id="{F3F433AB-84B7-734D-A86D-80B45EA8E7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4" name="그룹 473">
              <a:extLst>
                <a:ext uri="{FF2B5EF4-FFF2-40B4-BE49-F238E27FC236}">
                  <a16:creationId xmlns:a16="http://schemas.microsoft.com/office/drawing/2014/main" id="{27C27A44-D799-2048-83E3-1F3E4DB98C44}"/>
                </a:ext>
              </a:extLst>
            </p:cNvPr>
            <p:cNvGrpSpPr/>
            <p:nvPr/>
          </p:nvGrpSpPr>
          <p:grpSpPr>
            <a:xfrm>
              <a:off x="7906921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75" name="직선 연결선[R] 474">
                <a:extLst>
                  <a:ext uri="{FF2B5EF4-FFF2-40B4-BE49-F238E27FC236}">
                    <a16:creationId xmlns:a16="http://schemas.microsoft.com/office/drawing/2014/main" id="{4A718CB9-3A17-1940-A079-8CA250F8E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직선 연결선[R] 475">
                <a:extLst>
                  <a:ext uri="{FF2B5EF4-FFF2-40B4-BE49-F238E27FC236}">
                    <a16:creationId xmlns:a16="http://schemas.microsoft.com/office/drawing/2014/main" id="{A7BC2483-4BCE-D449-83CF-26C2B3BC7E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B0950441-ACF0-E044-98B5-A355314AE2BF}"/>
                </a:ext>
              </a:extLst>
            </p:cNvPr>
            <p:cNvGrpSpPr/>
            <p:nvPr/>
          </p:nvGrpSpPr>
          <p:grpSpPr>
            <a:xfrm>
              <a:off x="8288833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78" name="직선 연결선[R] 477">
                <a:extLst>
                  <a:ext uri="{FF2B5EF4-FFF2-40B4-BE49-F238E27FC236}">
                    <a16:creationId xmlns:a16="http://schemas.microsoft.com/office/drawing/2014/main" id="{4973DEAE-1D6C-DD48-BE55-5D2A6D55C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직선 연결선[R] 478">
                <a:extLst>
                  <a:ext uri="{FF2B5EF4-FFF2-40B4-BE49-F238E27FC236}">
                    <a16:creationId xmlns:a16="http://schemas.microsoft.com/office/drawing/2014/main" id="{792055AE-7DDB-BC47-A2D0-39177114F9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0" name="그룹 479">
              <a:extLst>
                <a:ext uri="{FF2B5EF4-FFF2-40B4-BE49-F238E27FC236}">
                  <a16:creationId xmlns:a16="http://schemas.microsoft.com/office/drawing/2014/main" id="{B5B6F299-42F8-8A49-8E21-55B02DA3C3E8}"/>
                </a:ext>
              </a:extLst>
            </p:cNvPr>
            <p:cNvGrpSpPr/>
            <p:nvPr/>
          </p:nvGrpSpPr>
          <p:grpSpPr>
            <a:xfrm>
              <a:off x="8670745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81" name="직선 연결선[R] 480">
                <a:extLst>
                  <a:ext uri="{FF2B5EF4-FFF2-40B4-BE49-F238E27FC236}">
                    <a16:creationId xmlns:a16="http://schemas.microsoft.com/office/drawing/2014/main" id="{2CDB575C-6BAC-FC4B-BFCF-7246718AF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직선 연결선[R] 481">
                <a:extLst>
                  <a:ext uri="{FF2B5EF4-FFF2-40B4-BE49-F238E27FC236}">
                    <a16:creationId xmlns:a16="http://schemas.microsoft.com/office/drawing/2014/main" id="{41AA477E-67FC-3641-AFC0-1485849E7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" name="그룹 482">
              <a:extLst>
                <a:ext uri="{FF2B5EF4-FFF2-40B4-BE49-F238E27FC236}">
                  <a16:creationId xmlns:a16="http://schemas.microsoft.com/office/drawing/2014/main" id="{FFA73742-60DD-144A-B71C-17A98A7C399D}"/>
                </a:ext>
              </a:extLst>
            </p:cNvPr>
            <p:cNvGrpSpPr/>
            <p:nvPr/>
          </p:nvGrpSpPr>
          <p:grpSpPr>
            <a:xfrm>
              <a:off x="9052657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84" name="직선 연결선[R] 483">
                <a:extLst>
                  <a:ext uri="{FF2B5EF4-FFF2-40B4-BE49-F238E27FC236}">
                    <a16:creationId xmlns:a16="http://schemas.microsoft.com/office/drawing/2014/main" id="{4D500E06-DCCE-C44D-947F-5609AE4E4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[R] 484">
                <a:extLst>
                  <a:ext uri="{FF2B5EF4-FFF2-40B4-BE49-F238E27FC236}">
                    <a16:creationId xmlns:a16="http://schemas.microsoft.com/office/drawing/2014/main" id="{0473F3ED-1137-8E46-9092-18998ABCB6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6" name="그룹 485">
              <a:extLst>
                <a:ext uri="{FF2B5EF4-FFF2-40B4-BE49-F238E27FC236}">
                  <a16:creationId xmlns:a16="http://schemas.microsoft.com/office/drawing/2014/main" id="{0FED5462-7298-674F-B6CD-03EE344C37C0}"/>
                </a:ext>
              </a:extLst>
            </p:cNvPr>
            <p:cNvGrpSpPr/>
            <p:nvPr/>
          </p:nvGrpSpPr>
          <p:grpSpPr>
            <a:xfrm>
              <a:off x="9434569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87" name="직선 연결선[R] 486">
                <a:extLst>
                  <a:ext uri="{FF2B5EF4-FFF2-40B4-BE49-F238E27FC236}">
                    <a16:creationId xmlns:a16="http://schemas.microsoft.com/office/drawing/2014/main" id="{50E8610F-F0B6-A547-B7C8-0FDB961D9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직선 연결선[R] 487">
                <a:extLst>
                  <a:ext uri="{FF2B5EF4-FFF2-40B4-BE49-F238E27FC236}">
                    <a16:creationId xmlns:a16="http://schemas.microsoft.com/office/drawing/2014/main" id="{F560D90F-35A5-1842-A1BC-0F5BEB703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68EE9FFF-A3BD-EF49-800D-CBFD74121473}"/>
                </a:ext>
              </a:extLst>
            </p:cNvPr>
            <p:cNvGrpSpPr/>
            <p:nvPr/>
          </p:nvGrpSpPr>
          <p:grpSpPr>
            <a:xfrm>
              <a:off x="9816481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90" name="직선 연결선[R] 489">
                <a:extLst>
                  <a:ext uri="{FF2B5EF4-FFF2-40B4-BE49-F238E27FC236}">
                    <a16:creationId xmlns:a16="http://schemas.microsoft.com/office/drawing/2014/main" id="{8B38469B-4B04-6541-AB9A-A754C00A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직선 연결선[R] 490">
                <a:extLst>
                  <a:ext uri="{FF2B5EF4-FFF2-40B4-BE49-F238E27FC236}">
                    <a16:creationId xmlns:a16="http://schemas.microsoft.com/office/drawing/2014/main" id="{35FBD98F-CE7E-704F-B108-811A071D2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276FA462-1AC6-4447-B723-46469BCF9682}"/>
                </a:ext>
              </a:extLst>
            </p:cNvPr>
            <p:cNvGrpSpPr/>
            <p:nvPr/>
          </p:nvGrpSpPr>
          <p:grpSpPr>
            <a:xfrm>
              <a:off x="10198393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93" name="직선 연결선[R] 492">
                <a:extLst>
                  <a:ext uri="{FF2B5EF4-FFF2-40B4-BE49-F238E27FC236}">
                    <a16:creationId xmlns:a16="http://schemas.microsoft.com/office/drawing/2014/main" id="{A01505E3-6A61-9044-BB73-D573E18D5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직선 연결선[R] 493">
                <a:extLst>
                  <a:ext uri="{FF2B5EF4-FFF2-40B4-BE49-F238E27FC236}">
                    <a16:creationId xmlns:a16="http://schemas.microsoft.com/office/drawing/2014/main" id="{5FC7188C-3805-F74A-8DC3-E68453912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E4E567DE-9318-8748-8978-150CF1313DB2}"/>
                </a:ext>
              </a:extLst>
            </p:cNvPr>
            <p:cNvGrpSpPr/>
            <p:nvPr/>
          </p:nvGrpSpPr>
          <p:grpSpPr>
            <a:xfrm>
              <a:off x="7906857" y="6057883"/>
              <a:ext cx="381938" cy="351098"/>
              <a:chOff x="7907177" y="4351343"/>
              <a:chExt cx="381938" cy="351098"/>
            </a:xfrm>
          </p:grpSpPr>
          <p:cxnSp>
            <p:nvCxnSpPr>
              <p:cNvPr id="496" name="직선 연결선[R] 495">
                <a:extLst>
                  <a:ext uri="{FF2B5EF4-FFF2-40B4-BE49-F238E27FC236}">
                    <a16:creationId xmlns:a16="http://schemas.microsoft.com/office/drawing/2014/main" id="{D44C0DFE-F5C0-1E4D-AF0C-E28491376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직선 연결선[R] 496">
                <a:extLst>
                  <a:ext uri="{FF2B5EF4-FFF2-40B4-BE49-F238E27FC236}">
                    <a16:creationId xmlns:a16="http://schemas.microsoft.com/office/drawing/2014/main" id="{89A6C867-AA92-BD4A-A302-7B92419A6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8" name="그룹 497">
              <a:extLst>
                <a:ext uri="{FF2B5EF4-FFF2-40B4-BE49-F238E27FC236}">
                  <a16:creationId xmlns:a16="http://schemas.microsoft.com/office/drawing/2014/main" id="{D993108B-5D6C-994C-940F-844E5A49096F}"/>
                </a:ext>
              </a:extLst>
            </p:cNvPr>
            <p:cNvGrpSpPr/>
            <p:nvPr/>
          </p:nvGrpSpPr>
          <p:grpSpPr>
            <a:xfrm>
              <a:off x="8288769" y="6057883"/>
              <a:ext cx="381938" cy="351098"/>
              <a:chOff x="7907177" y="4351343"/>
              <a:chExt cx="381938" cy="351098"/>
            </a:xfrm>
          </p:grpSpPr>
          <p:cxnSp>
            <p:nvCxnSpPr>
              <p:cNvPr id="499" name="직선 연결선[R] 498">
                <a:extLst>
                  <a:ext uri="{FF2B5EF4-FFF2-40B4-BE49-F238E27FC236}">
                    <a16:creationId xmlns:a16="http://schemas.microsoft.com/office/drawing/2014/main" id="{74603B89-CB63-0846-9A82-D622344AE3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직선 연결선[R] 499">
                <a:extLst>
                  <a:ext uri="{FF2B5EF4-FFF2-40B4-BE49-F238E27FC236}">
                    <a16:creationId xmlns:a16="http://schemas.microsoft.com/office/drawing/2014/main" id="{D601B1A7-3D56-A24B-BCA4-DA7BC023DD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1" name="그룹 500">
              <a:extLst>
                <a:ext uri="{FF2B5EF4-FFF2-40B4-BE49-F238E27FC236}">
                  <a16:creationId xmlns:a16="http://schemas.microsoft.com/office/drawing/2014/main" id="{CD2AFD40-850A-3749-8013-7C313F907B89}"/>
                </a:ext>
              </a:extLst>
            </p:cNvPr>
            <p:cNvGrpSpPr/>
            <p:nvPr/>
          </p:nvGrpSpPr>
          <p:grpSpPr>
            <a:xfrm>
              <a:off x="8670681" y="6057883"/>
              <a:ext cx="381938" cy="351098"/>
              <a:chOff x="7907177" y="4351343"/>
              <a:chExt cx="381938" cy="351098"/>
            </a:xfrm>
          </p:grpSpPr>
          <p:cxnSp>
            <p:nvCxnSpPr>
              <p:cNvPr id="502" name="직선 연결선[R] 501">
                <a:extLst>
                  <a:ext uri="{FF2B5EF4-FFF2-40B4-BE49-F238E27FC236}">
                    <a16:creationId xmlns:a16="http://schemas.microsoft.com/office/drawing/2014/main" id="{B96FBBDC-AE88-CB42-97C1-15CA03F86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직선 연결선[R] 502">
                <a:extLst>
                  <a:ext uri="{FF2B5EF4-FFF2-40B4-BE49-F238E27FC236}">
                    <a16:creationId xmlns:a16="http://schemas.microsoft.com/office/drawing/2014/main" id="{9ACFDFA8-941C-9E4F-9942-5E62E1EC2C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81AE8B6A-B304-AB49-91CF-06D8D8060849}"/>
                </a:ext>
              </a:extLst>
            </p:cNvPr>
            <p:cNvGrpSpPr/>
            <p:nvPr/>
          </p:nvGrpSpPr>
          <p:grpSpPr>
            <a:xfrm>
              <a:off x="9052593" y="6057883"/>
              <a:ext cx="381938" cy="351098"/>
              <a:chOff x="7907177" y="4351343"/>
              <a:chExt cx="381938" cy="351098"/>
            </a:xfrm>
          </p:grpSpPr>
          <p:cxnSp>
            <p:nvCxnSpPr>
              <p:cNvPr id="505" name="직선 연결선[R] 504">
                <a:extLst>
                  <a:ext uri="{FF2B5EF4-FFF2-40B4-BE49-F238E27FC236}">
                    <a16:creationId xmlns:a16="http://schemas.microsoft.com/office/drawing/2014/main" id="{E988864B-5E67-7E4E-AA77-4B721CD8A9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직선 연결선[R] 505">
                <a:extLst>
                  <a:ext uri="{FF2B5EF4-FFF2-40B4-BE49-F238E27FC236}">
                    <a16:creationId xmlns:a16="http://schemas.microsoft.com/office/drawing/2014/main" id="{48FD41BF-4812-2D43-9799-EED99F148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7" name="그룹 506">
              <a:extLst>
                <a:ext uri="{FF2B5EF4-FFF2-40B4-BE49-F238E27FC236}">
                  <a16:creationId xmlns:a16="http://schemas.microsoft.com/office/drawing/2014/main" id="{5E5F7AAF-59CE-6D45-8063-7530F9AC3069}"/>
                </a:ext>
              </a:extLst>
            </p:cNvPr>
            <p:cNvGrpSpPr/>
            <p:nvPr/>
          </p:nvGrpSpPr>
          <p:grpSpPr>
            <a:xfrm>
              <a:off x="9434505" y="6057883"/>
              <a:ext cx="381938" cy="351098"/>
              <a:chOff x="7907177" y="4351343"/>
              <a:chExt cx="381938" cy="351098"/>
            </a:xfrm>
          </p:grpSpPr>
          <p:cxnSp>
            <p:nvCxnSpPr>
              <p:cNvPr id="508" name="직선 연결선[R] 507">
                <a:extLst>
                  <a:ext uri="{FF2B5EF4-FFF2-40B4-BE49-F238E27FC236}">
                    <a16:creationId xmlns:a16="http://schemas.microsoft.com/office/drawing/2014/main" id="{A634449C-1E35-074D-BC43-8A5F9BFBE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[R] 508">
                <a:extLst>
                  <a:ext uri="{FF2B5EF4-FFF2-40B4-BE49-F238E27FC236}">
                    <a16:creationId xmlns:a16="http://schemas.microsoft.com/office/drawing/2014/main" id="{3F2ABE91-C77D-F043-A551-B28986247C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0" name="그룹 509">
              <a:extLst>
                <a:ext uri="{FF2B5EF4-FFF2-40B4-BE49-F238E27FC236}">
                  <a16:creationId xmlns:a16="http://schemas.microsoft.com/office/drawing/2014/main" id="{EF44F323-BA46-8F47-8EF4-D7C14AF14661}"/>
                </a:ext>
              </a:extLst>
            </p:cNvPr>
            <p:cNvGrpSpPr/>
            <p:nvPr/>
          </p:nvGrpSpPr>
          <p:grpSpPr>
            <a:xfrm>
              <a:off x="9816417" y="6057883"/>
              <a:ext cx="381938" cy="351098"/>
              <a:chOff x="7907177" y="4351343"/>
              <a:chExt cx="381938" cy="351098"/>
            </a:xfrm>
          </p:grpSpPr>
          <p:cxnSp>
            <p:nvCxnSpPr>
              <p:cNvPr id="511" name="직선 연결선[R] 510">
                <a:extLst>
                  <a:ext uri="{FF2B5EF4-FFF2-40B4-BE49-F238E27FC236}">
                    <a16:creationId xmlns:a16="http://schemas.microsoft.com/office/drawing/2014/main" id="{7395B586-CCED-A042-806B-DA485533E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직선 연결선[R] 511">
                <a:extLst>
                  <a:ext uri="{FF2B5EF4-FFF2-40B4-BE49-F238E27FC236}">
                    <a16:creationId xmlns:a16="http://schemas.microsoft.com/office/drawing/2014/main" id="{2C95821E-0572-4644-8F7F-22A716E0E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3" name="그룹 512">
              <a:extLst>
                <a:ext uri="{FF2B5EF4-FFF2-40B4-BE49-F238E27FC236}">
                  <a16:creationId xmlns:a16="http://schemas.microsoft.com/office/drawing/2014/main" id="{FEDD7D5B-56D5-EF46-9B01-84E94B717694}"/>
                </a:ext>
              </a:extLst>
            </p:cNvPr>
            <p:cNvGrpSpPr/>
            <p:nvPr/>
          </p:nvGrpSpPr>
          <p:grpSpPr>
            <a:xfrm>
              <a:off x="10198329" y="6057883"/>
              <a:ext cx="381938" cy="351098"/>
              <a:chOff x="7907177" y="4351343"/>
              <a:chExt cx="381938" cy="351098"/>
            </a:xfrm>
          </p:grpSpPr>
          <p:cxnSp>
            <p:nvCxnSpPr>
              <p:cNvPr id="514" name="직선 연결선[R] 513">
                <a:extLst>
                  <a:ext uri="{FF2B5EF4-FFF2-40B4-BE49-F238E27FC236}">
                    <a16:creationId xmlns:a16="http://schemas.microsoft.com/office/drawing/2014/main" id="{F88B5F85-825A-7242-8996-8C2DEE6DC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직선 연결선[R] 514">
                <a:extLst>
                  <a:ext uri="{FF2B5EF4-FFF2-40B4-BE49-F238E27FC236}">
                    <a16:creationId xmlns:a16="http://schemas.microsoft.com/office/drawing/2014/main" id="{5D4A57A3-749E-4746-A27D-6572BAD47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6" name="그룹 515">
              <a:extLst>
                <a:ext uri="{FF2B5EF4-FFF2-40B4-BE49-F238E27FC236}">
                  <a16:creationId xmlns:a16="http://schemas.microsoft.com/office/drawing/2014/main" id="{C1B1263E-3004-F84E-84A6-019C9B92B8C0}"/>
                </a:ext>
              </a:extLst>
            </p:cNvPr>
            <p:cNvGrpSpPr/>
            <p:nvPr/>
          </p:nvGrpSpPr>
          <p:grpSpPr>
            <a:xfrm>
              <a:off x="7906793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17" name="직선 연결선[R] 516">
                <a:extLst>
                  <a:ext uri="{FF2B5EF4-FFF2-40B4-BE49-F238E27FC236}">
                    <a16:creationId xmlns:a16="http://schemas.microsoft.com/office/drawing/2014/main" id="{5316BDFC-A50A-6645-87F7-05F2D990E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직선 연결선[R] 517">
                <a:extLst>
                  <a:ext uri="{FF2B5EF4-FFF2-40B4-BE49-F238E27FC236}">
                    <a16:creationId xmlns:a16="http://schemas.microsoft.com/office/drawing/2014/main" id="{014D0D42-C488-A847-B2EA-B79E6F2D4B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9" name="그룹 518">
              <a:extLst>
                <a:ext uri="{FF2B5EF4-FFF2-40B4-BE49-F238E27FC236}">
                  <a16:creationId xmlns:a16="http://schemas.microsoft.com/office/drawing/2014/main" id="{AFC36B6E-B48F-DE4E-A722-DDC776957B2E}"/>
                </a:ext>
              </a:extLst>
            </p:cNvPr>
            <p:cNvGrpSpPr/>
            <p:nvPr/>
          </p:nvGrpSpPr>
          <p:grpSpPr>
            <a:xfrm>
              <a:off x="8288705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20" name="직선 연결선[R] 519">
                <a:extLst>
                  <a:ext uri="{FF2B5EF4-FFF2-40B4-BE49-F238E27FC236}">
                    <a16:creationId xmlns:a16="http://schemas.microsoft.com/office/drawing/2014/main" id="{C414A7A6-13EE-E648-BB5E-51D295FE7B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직선 연결선[R] 520">
                <a:extLst>
                  <a:ext uri="{FF2B5EF4-FFF2-40B4-BE49-F238E27FC236}">
                    <a16:creationId xmlns:a16="http://schemas.microsoft.com/office/drawing/2014/main" id="{341F3544-8752-E041-9270-CFC0C29C27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2" name="그룹 521">
              <a:extLst>
                <a:ext uri="{FF2B5EF4-FFF2-40B4-BE49-F238E27FC236}">
                  <a16:creationId xmlns:a16="http://schemas.microsoft.com/office/drawing/2014/main" id="{671E5377-CF38-1C46-A739-50F391BAD8EC}"/>
                </a:ext>
              </a:extLst>
            </p:cNvPr>
            <p:cNvGrpSpPr/>
            <p:nvPr/>
          </p:nvGrpSpPr>
          <p:grpSpPr>
            <a:xfrm>
              <a:off x="8670617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23" name="직선 연결선[R] 522">
                <a:extLst>
                  <a:ext uri="{FF2B5EF4-FFF2-40B4-BE49-F238E27FC236}">
                    <a16:creationId xmlns:a16="http://schemas.microsoft.com/office/drawing/2014/main" id="{80F6BB17-F4C0-E242-98E7-32E4A1858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직선 연결선[R] 523">
                <a:extLst>
                  <a:ext uri="{FF2B5EF4-FFF2-40B4-BE49-F238E27FC236}">
                    <a16:creationId xmlns:a16="http://schemas.microsoft.com/office/drawing/2014/main" id="{C9955749-340E-7B40-8481-D89A340E1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5" name="그룹 524">
              <a:extLst>
                <a:ext uri="{FF2B5EF4-FFF2-40B4-BE49-F238E27FC236}">
                  <a16:creationId xmlns:a16="http://schemas.microsoft.com/office/drawing/2014/main" id="{B23EBECD-9DAC-8744-8131-7947392AD32C}"/>
                </a:ext>
              </a:extLst>
            </p:cNvPr>
            <p:cNvGrpSpPr/>
            <p:nvPr/>
          </p:nvGrpSpPr>
          <p:grpSpPr>
            <a:xfrm>
              <a:off x="9052529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26" name="직선 연결선[R] 525">
                <a:extLst>
                  <a:ext uri="{FF2B5EF4-FFF2-40B4-BE49-F238E27FC236}">
                    <a16:creationId xmlns:a16="http://schemas.microsoft.com/office/drawing/2014/main" id="{FF333B3F-6FC7-6943-9242-B11556D9B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직선 연결선[R] 526">
                <a:extLst>
                  <a:ext uri="{FF2B5EF4-FFF2-40B4-BE49-F238E27FC236}">
                    <a16:creationId xmlns:a16="http://schemas.microsoft.com/office/drawing/2014/main" id="{03EB9AFC-FCA3-DF47-95A5-11C53034C6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8" name="그룹 527">
              <a:extLst>
                <a:ext uri="{FF2B5EF4-FFF2-40B4-BE49-F238E27FC236}">
                  <a16:creationId xmlns:a16="http://schemas.microsoft.com/office/drawing/2014/main" id="{6A094FAE-ED23-0D46-9700-18DEC2B3C83A}"/>
                </a:ext>
              </a:extLst>
            </p:cNvPr>
            <p:cNvGrpSpPr/>
            <p:nvPr/>
          </p:nvGrpSpPr>
          <p:grpSpPr>
            <a:xfrm>
              <a:off x="9434441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29" name="직선 연결선[R] 528">
                <a:extLst>
                  <a:ext uri="{FF2B5EF4-FFF2-40B4-BE49-F238E27FC236}">
                    <a16:creationId xmlns:a16="http://schemas.microsoft.com/office/drawing/2014/main" id="{B79C69D7-19B3-5D45-B226-BDCAED0E0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직선 연결선[R] 529">
                <a:extLst>
                  <a:ext uri="{FF2B5EF4-FFF2-40B4-BE49-F238E27FC236}">
                    <a16:creationId xmlns:a16="http://schemas.microsoft.com/office/drawing/2014/main" id="{D68C59A3-1C61-C948-80B7-0F06676266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1" name="그룹 530">
              <a:extLst>
                <a:ext uri="{FF2B5EF4-FFF2-40B4-BE49-F238E27FC236}">
                  <a16:creationId xmlns:a16="http://schemas.microsoft.com/office/drawing/2014/main" id="{5DF1918A-187C-4844-93FA-D6E270FAD40B}"/>
                </a:ext>
              </a:extLst>
            </p:cNvPr>
            <p:cNvGrpSpPr/>
            <p:nvPr/>
          </p:nvGrpSpPr>
          <p:grpSpPr>
            <a:xfrm>
              <a:off x="9816353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32" name="직선 연결선[R] 531">
                <a:extLst>
                  <a:ext uri="{FF2B5EF4-FFF2-40B4-BE49-F238E27FC236}">
                    <a16:creationId xmlns:a16="http://schemas.microsoft.com/office/drawing/2014/main" id="{AF495109-2110-E44E-9C5D-F88CAE7F0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직선 연결선[R] 532">
                <a:extLst>
                  <a:ext uri="{FF2B5EF4-FFF2-40B4-BE49-F238E27FC236}">
                    <a16:creationId xmlns:a16="http://schemas.microsoft.com/office/drawing/2014/main" id="{B29BBCC0-C347-4641-A52B-466254D018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그룹 533">
              <a:extLst>
                <a:ext uri="{FF2B5EF4-FFF2-40B4-BE49-F238E27FC236}">
                  <a16:creationId xmlns:a16="http://schemas.microsoft.com/office/drawing/2014/main" id="{4E5CB35A-F6CB-0943-8144-F07EA7EBE0B1}"/>
                </a:ext>
              </a:extLst>
            </p:cNvPr>
            <p:cNvGrpSpPr/>
            <p:nvPr/>
          </p:nvGrpSpPr>
          <p:grpSpPr>
            <a:xfrm>
              <a:off x="10198265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35" name="직선 연결선[R] 534">
                <a:extLst>
                  <a:ext uri="{FF2B5EF4-FFF2-40B4-BE49-F238E27FC236}">
                    <a16:creationId xmlns:a16="http://schemas.microsoft.com/office/drawing/2014/main" id="{7207E971-06C9-8446-AC04-5D4A231FA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직선 연결선[R] 535">
                <a:extLst>
                  <a:ext uri="{FF2B5EF4-FFF2-40B4-BE49-F238E27FC236}">
                    <a16:creationId xmlns:a16="http://schemas.microsoft.com/office/drawing/2014/main" id="{708B14BA-BD7D-EE4A-B51B-2F532B9BB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8" name="Content Placeholder 2">
            <a:extLst>
              <a:ext uri="{FF2B5EF4-FFF2-40B4-BE49-F238E27FC236}">
                <a16:creationId xmlns:a16="http://schemas.microsoft.com/office/drawing/2014/main" id="{572ECC73-252C-6E45-95CA-4E9AF69EAB6A}"/>
              </a:ext>
            </a:extLst>
          </p:cNvPr>
          <p:cNvSpPr txBox="1">
            <a:spLocks/>
          </p:cNvSpPr>
          <p:nvPr/>
        </p:nvSpPr>
        <p:spPr>
          <a:xfrm>
            <a:off x="9439098" y="630916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Construct Q table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7BD4C12-CD1D-CF4E-9046-907BEE721EF9}"/>
                  </a:ext>
                </a:extLst>
              </p:cNvPr>
              <p:cNvSpPr txBox="1"/>
              <p:nvPr/>
            </p:nvSpPr>
            <p:spPr>
              <a:xfrm>
                <a:off x="422695" y="4635548"/>
                <a:ext cx="8477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6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7BD4C12-CD1D-CF4E-9046-907BEE721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5" y="4635548"/>
                <a:ext cx="847732" cy="246221"/>
              </a:xfrm>
              <a:prstGeom prst="rect">
                <a:avLst/>
              </a:prstGeom>
              <a:blipFill>
                <a:blip r:embed="rId5"/>
                <a:stretch>
                  <a:fillRect r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왼쪽 중괄호[L] 178">
            <a:extLst>
              <a:ext uri="{FF2B5EF4-FFF2-40B4-BE49-F238E27FC236}">
                <a16:creationId xmlns:a16="http://schemas.microsoft.com/office/drawing/2014/main" id="{02A258B1-9A6A-8E45-81AF-6FF8B7E35DCF}"/>
              </a:ext>
            </a:extLst>
          </p:cNvPr>
          <p:cNvSpPr/>
          <p:nvPr/>
        </p:nvSpPr>
        <p:spPr>
          <a:xfrm>
            <a:off x="1302681" y="4479058"/>
            <a:ext cx="244235" cy="578024"/>
          </a:xfrm>
          <a:prstGeom prst="lef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1B774AF-18DC-4F4B-BB79-2BF2A660992B}"/>
                  </a:ext>
                </a:extLst>
              </p:cNvPr>
              <p:cNvSpPr txBox="1"/>
              <p:nvPr/>
            </p:nvSpPr>
            <p:spPr>
              <a:xfrm>
                <a:off x="1641941" y="4282034"/>
                <a:ext cx="3251403" cy="42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+1−</m:t>
                      </m:r>
                      <m:r>
                        <a:rPr kumimoji="1" lang="en-US" altLang="ko-KR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1B774AF-18DC-4F4B-BB79-2BF2A660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941" y="4282034"/>
                <a:ext cx="3251403" cy="421719"/>
              </a:xfrm>
              <a:prstGeom prst="rect">
                <a:avLst/>
              </a:prstGeom>
              <a:blipFill>
                <a:blip r:embed="rId6"/>
                <a:stretch>
                  <a:fillRect l="-1167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22B1753-CCA4-A044-ABF4-2B26B941AA2E}"/>
                  </a:ext>
                </a:extLst>
              </p:cNvPr>
              <p:cNvSpPr txBox="1"/>
              <p:nvPr/>
            </p:nvSpPr>
            <p:spPr>
              <a:xfrm>
                <a:off x="1641941" y="4839267"/>
                <a:ext cx="3251403" cy="42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22B1753-CCA4-A044-ABF4-2B26B941A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941" y="4839267"/>
                <a:ext cx="3251403" cy="421719"/>
              </a:xfrm>
              <a:prstGeom prst="rect">
                <a:avLst/>
              </a:prstGeom>
              <a:blipFill>
                <a:blip r:embed="rId7"/>
                <a:stretch>
                  <a:fillRect l="-1167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4C5F2A1B-CB20-FA45-837F-F517CFCD2155}"/>
              </a:ext>
            </a:extLst>
          </p:cNvPr>
          <p:cNvSpPr txBox="1">
            <a:spLocks/>
          </p:cNvSpPr>
          <p:nvPr/>
        </p:nvSpPr>
        <p:spPr>
          <a:xfrm>
            <a:off x="1828228" y="542783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00B050"/>
                </a:solidFill>
              </a:rPr>
              <a:t>Epsilon</a:t>
            </a:r>
            <a:endParaRPr lang="en-US" sz="1800" dirty="0">
              <a:solidFill>
                <a:srgbClr val="00B050"/>
              </a:solidFill>
            </a:endParaRP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AF743335-21D1-1047-8DB5-9D4DFB89C6DF}"/>
              </a:ext>
            </a:extLst>
          </p:cNvPr>
          <p:cNvCxnSpPr>
            <a:cxnSpLocks/>
          </p:cNvCxnSpPr>
          <p:nvPr/>
        </p:nvCxnSpPr>
        <p:spPr>
          <a:xfrm flipH="1" flipV="1">
            <a:off x="1928561" y="5033959"/>
            <a:ext cx="305374" cy="3974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371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Agent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Update Table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0F6D78-5229-474D-A5EC-890319E3E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88" b="48685"/>
          <a:stretch/>
        </p:blipFill>
        <p:spPr>
          <a:xfrm>
            <a:off x="1365248" y="2083976"/>
            <a:ext cx="9988552" cy="1031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368E1CF-C946-7D41-8768-70E14F78A2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5827" y="4258350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b="1" dirty="0">
                    <a:solidFill>
                      <a:schemeClr val="tx1"/>
                    </a:solidFill>
                  </a:rPr>
                  <a:t>Update Q table from the sample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368E1CF-C946-7D41-8768-70E14F78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27" y="4258350"/>
                <a:ext cx="4432300" cy="560736"/>
              </a:xfrm>
              <a:prstGeom prst="rect">
                <a:avLst/>
              </a:prstGeom>
              <a:blipFill>
                <a:blip r:embed="rId4"/>
                <a:stretch>
                  <a:fillRect l="-2201" t="-15217" r="-72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66745E-17B5-0D4C-A8C4-3DD9DB111A7B}"/>
              </a:ext>
            </a:extLst>
          </p:cNvPr>
          <p:cNvGrpSpPr/>
          <p:nvPr/>
        </p:nvGrpSpPr>
        <p:grpSpPr>
          <a:xfrm>
            <a:off x="388547" y="5828433"/>
            <a:ext cx="7606990" cy="1210782"/>
            <a:chOff x="2946987" y="4507875"/>
            <a:chExt cx="7606990" cy="1210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1904EEC-A18A-F248-8BD7-9FEF6B3AD32F}"/>
                    </a:ext>
                  </a:extLst>
                </p:cNvPr>
                <p:cNvSpPr txBox="1"/>
                <p:nvPr/>
              </p:nvSpPr>
              <p:spPr>
                <a:xfrm>
                  <a:off x="2946987" y="4507875"/>
                  <a:ext cx="6227346" cy="432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limLow>
                              <m:limLow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kumimoji="1"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lim>
                            </m:limLow>
                            <m:r>
                              <a:rPr kumimoji="1"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1904EEC-A18A-F248-8BD7-9FEF6B3AD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987" y="4507875"/>
                  <a:ext cx="6227346" cy="432106"/>
                </a:xfrm>
                <a:prstGeom prst="rect">
                  <a:avLst/>
                </a:prstGeom>
                <a:blipFill>
                  <a:blip r:embed="rId5"/>
                  <a:stretch>
                    <a:fillRect l="-815"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27F452E4-EA08-6A46-9FD2-74E5A9EDC50E}"/>
                </a:ext>
              </a:extLst>
            </p:cNvPr>
            <p:cNvSpPr txBox="1">
              <a:spLocks/>
            </p:cNvSpPr>
            <p:nvPr/>
          </p:nvSpPr>
          <p:spPr>
            <a:xfrm>
              <a:off x="4386668" y="5157921"/>
              <a:ext cx="4432300" cy="56073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rgbClr val="C00000"/>
                  </a:solidFill>
                </a:rPr>
                <a:t>Learning rate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BC82320A-CD43-BF42-809C-9AF48E687D08}"/>
                </a:ext>
              </a:extLst>
            </p:cNvPr>
            <p:cNvSpPr txBox="1">
              <a:spLocks/>
            </p:cNvSpPr>
            <p:nvPr/>
          </p:nvSpPr>
          <p:spPr>
            <a:xfrm>
              <a:off x="6121677" y="5157921"/>
              <a:ext cx="4432300" cy="56073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rgbClr val="0070C0"/>
                  </a:solidFill>
                </a:rPr>
                <a:t>Discount factor</a:t>
              </a:r>
              <a:endParaRPr lang="en-US" sz="1800" dirty="0">
                <a:solidFill>
                  <a:srgbClr val="0070C0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0C2F7AD-ED65-B642-9CA7-FFA66C1264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717" y="4873420"/>
              <a:ext cx="0" cy="34077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4F209A5-DC61-C142-B9A4-1BD6E3EB0C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8461" y="4873420"/>
              <a:ext cx="0" cy="34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58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</a:t>
            </a:r>
            <a:r>
              <a:rPr lang="en-US" altLang="ko-KR" b="1" dirty="0"/>
              <a:t> </a:t>
            </a:r>
            <a:r>
              <a:rPr lang="en-US" altLang="ko-KR" sz="4000" b="1" dirty="0">
                <a:solidFill>
                  <a:schemeClr val="accent1"/>
                </a:solidFill>
              </a:rPr>
              <a:t>Agent</a:t>
            </a:r>
            <a:r>
              <a:rPr lang="en-US" altLang="ko-KR" b="1" dirty="0"/>
              <a:t> </a:t>
            </a:r>
            <a:r>
              <a:rPr lang="en-US" altLang="ko-KR" sz="3200" b="1" dirty="0"/>
              <a:t>(Implementation) </a:t>
            </a:r>
            <a:endParaRPr lang="ko-KR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Get Action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B472CA-000B-4C68-9D60-6221A01BB4CB}"/>
              </a:ext>
            </a:extLst>
          </p:cNvPr>
          <p:cNvSpPr txBox="1">
            <a:spLocks/>
          </p:cNvSpPr>
          <p:nvPr/>
        </p:nvSpPr>
        <p:spPr>
          <a:xfrm>
            <a:off x="8941982" y="1825625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greedy policy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0F6D78-5229-474D-A5EC-890319E3E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5" t="52547" r="12863"/>
          <a:stretch/>
        </p:blipFill>
        <p:spPr>
          <a:xfrm>
            <a:off x="0" y="2949962"/>
            <a:ext cx="8431619" cy="2943635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6448F45-5008-414B-A7FD-4EDB26FE5F07}"/>
              </a:ext>
            </a:extLst>
          </p:cNvPr>
          <p:cNvCxnSpPr/>
          <p:nvPr/>
        </p:nvCxnSpPr>
        <p:spPr>
          <a:xfrm>
            <a:off x="8953922" y="4837980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3F53A3-36A2-7944-A301-48589195DE45}"/>
              </a:ext>
            </a:extLst>
          </p:cNvPr>
          <p:cNvSpPr/>
          <p:nvPr/>
        </p:nvSpPr>
        <p:spPr>
          <a:xfrm>
            <a:off x="9942749" y="3328157"/>
            <a:ext cx="287079" cy="1509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448E3E-C246-F847-887E-226BC0EAFE60}"/>
                  </a:ext>
                </a:extLst>
              </p:cNvPr>
              <p:cNvSpPr txBox="1"/>
              <p:nvPr/>
            </p:nvSpPr>
            <p:spPr>
              <a:xfrm>
                <a:off x="9964015" y="5419297"/>
                <a:ext cx="24197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448E3E-C246-F847-887E-226BC0EAF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015" y="5419297"/>
                <a:ext cx="2419765" cy="246221"/>
              </a:xfrm>
              <a:prstGeom prst="rect">
                <a:avLst/>
              </a:prstGeom>
              <a:blipFill>
                <a:blip r:embed="rId4"/>
                <a:stretch>
                  <a:fillRect l="-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26142D8-D809-D447-9130-B08D79AB6742}"/>
              </a:ext>
            </a:extLst>
          </p:cNvPr>
          <p:cNvCxnSpPr>
            <a:cxnSpLocks/>
          </p:cNvCxnSpPr>
          <p:nvPr/>
        </p:nvCxnSpPr>
        <p:spPr>
          <a:xfrm flipV="1">
            <a:off x="10083906" y="4999123"/>
            <a:ext cx="0" cy="340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C1F11B-07E7-489D-8DAF-717F92EF2771}"/>
                  </a:ext>
                </a:extLst>
              </p:cNvPr>
              <p:cNvSpPr txBox="1"/>
              <p:nvPr/>
            </p:nvSpPr>
            <p:spPr>
              <a:xfrm>
                <a:off x="7964008" y="2528614"/>
                <a:ext cx="8477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6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C1F11B-07E7-489D-8DAF-717F92EF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008" y="2528614"/>
                <a:ext cx="847732" cy="246221"/>
              </a:xfrm>
              <a:prstGeom prst="rect">
                <a:avLst/>
              </a:prstGeom>
              <a:blipFill>
                <a:blip r:embed="rId5"/>
                <a:stretch>
                  <a:fillRect l="-2158" r="-1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2F7E55-83D6-4D85-B784-385B613D5A37}"/>
                  </a:ext>
                </a:extLst>
              </p:cNvPr>
              <p:cNvSpPr txBox="1"/>
              <p:nvPr/>
            </p:nvSpPr>
            <p:spPr>
              <a:xfrm>
                <a:off x="8816077" y="2374149"/>
                <a:ext cx="2881045" cy="549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𝑎𝑟𝑔𝑚𝑎</m:t>
                              </m:r>
                              <m:sSub>
                                <m:sSub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0        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ko-KR" altLang="en-US" sz="16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2F7E55-83D6-4D85-B784-385B613D5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077" y="2374149"/>
                <a:ext cx="2881045" cy="5492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799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Agent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Get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FB472CA-000B-4C68-9D60-6221A01BB4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1982" y="1825625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ko-KR" sz="2400" b="1" dirty="0">
                    <a:solidFill>
                      <a:schemeClr val="tx1"/>
                    </a:solidFill>
                  </a:rPr>
                  <a:t>-greedy policy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FB472CA-000B-4C68-9D60-6221A01BB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982" y="1825625"/>
                <a:ext cx="4432300" cy="560736"/>
              </a:xfrm>
              <a:prstGeom prst="rect">
                <a:avLst/>
              </a:prstGeom>
              <a:blipFill>
                <a:blip r:embed="rId3"/>
                <a:stretch>
                  <a:fillRect t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780F6D78-5229-474D-A5EC-890319E3E3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5" t="52547" r="12863"/>
          <a:stretch/>
        </p:blipFill>
        <p:spPr>
          <a:xfrm>
            <a:off x="0" y="3024164"/>
            <a:ext cx="8431619" cy="2943635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6448F45-5008-414B-A7FD-4EDB26FE5F07}"/>
              </a:ext>
            </a:extLst>
          </p:cNvPr>
          <p:cNvCxnSpPr/>
          <p:nvPr/>
        </p:nvCxnSpPr>
        <p:spPr>
          <a:xfrm>
            <a:off x="8953922" y="4912182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3F53A3-36A2-7944-A301-48589195DE45}"/>
              </a:ext>
            </a:extLst>
          </p:cNvPr>
          <p:cNvSpPr/>
          <p:nvPr/>
        </p:nvSpPr>
        <p:spPr>
          <a:xfrm>
            <a:off x="9942749" y="3711511"/>
            <a:ext cx="287079" cy="120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E5DCAA-0E74-7646-87B6-8ADE9EDDD8C9}"/>
                  </a:ext>
                </a:extLst>
              </p:cNvPr>
              <p:cNvSpPr txBox="1"/>
              <p:nvPr/>
            </p:nvSpPr>
            <p:spPr>
              <a:xfrm>
                <a:off x="7964008" y="2602816"/>
                <a:ext cx="8477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6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E5DCAA-0E74-7646-87B6-8ADE9EDD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008" y="2602816"/>
                <a:ext cx="847732" cy="246221"/>
              </a:xfrm>
              <a:prstGeom prst="rect">
                <a:avLst/>
              </a:prstGeom>
              <a:blipFill>
                <a:blip r:embed="rId5"/>
                <a:stretch>
                  <a:fillRect l="-2158" r="-1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448E3E-C246-F847-887E-226BC0EAFE60}"/>
                  </a:ext>
                </a:extLst>
              </p:cNvPr>
              <p:cNvSpPr txBox="1"/>
              <p:nvPr/>
            </p:nvSpPr>
            <p:spPr>
              <a:xfrm>
                <a:off x="9964015" y="5493499"/>
                <a:ext cx="24197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448E3E-C246-F847-887E-226BC0EAF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015" y="5493499"/>
                <a:ext cx="2419765" cy="246221"/>
              </a:xfrm>
              <a:prstGeom prst="rect">
                <a:avLst/>
              </a:prstGeom>
              <a:blipFill>
                <a:blip r:embed="rId6"/>
                <a:stretch>
                  <a:fillRect l="-505" b="-34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26142D8-D809-D447-9130-B08D79AB6742}"/>
              </a:ext>
            </a:extLst>
          </p:cNvPr>
          <p:cNvCxnSpPr>
            <a:cxnSpLocks/>
          </p:cNvCxnSpPr>
          <p:nvPr/>
        </p:nvCxnSpPr>
        <p:spPr>
          <a:xfrm flipV="1">
            <a:off x="10083906" y="5073325"/>
            <a:ext cx="0" cy="340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5B0C18-E998-BB41-8EE8-E1421E22C61B}"/>
              </a:ext>
            </a:extLst>
          </p:cNvPr>
          <p:cNvSpPr/>
          <p:nvPr/>
        </p:nvSpPr>
        <p:spPr>
          <a:xfrm>
            <a:off x="10465052" y="4668442"/>
            <a:ext cx="287079" cy="243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47DAD4-5204-D04C-836A-71C3A9F95339}"/>
              </a:ext>
            </a:extLst>
          </p:cNvPr>
          <p:cNvSpPr/>
          <p:nvPr/>
        </p:nvSpPr>
        <p:spPr>
          <a:xfrm>
            <a:off x="10987355" y="4668441"/>
            <a:ext cx="287079" cy="243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11E6F4-416D-BD49-92D0-7E87178B79AD}"/>
              </a:ext>
            </a:extLst>
          </p:cNvPr>
          <p:cNvSpPr/>
          <p:nvPr/>
        </p:nvSpPr>
        <p:spPr>
          <a:xfrm>
            <a:off x="9376521" y="4668442"/>
            <a:ext cx="287079" cy="243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3295E537-EEEE-B94E-B4F1-F22566412491}"/>
              </a:ext>
            </a:extLst>
          </p:cNvPr>
          <p:cNvCxnSpPr/>
          <p:nvPr/>
        </p:nvCxnSpPr>
        <p:spPr>
          <a:xfrm>
            <a:off x="11309026" y="4668441"/>
            <a:ext cx="37214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E87AC8-56E9-FC4D-A53D-22223044EDED}"/>
                  </a:ext>
                </a:extLst>
              </p:cNvPr>
              <p:cNvSpPr txBox="1"/>
              <p:nvPr/>
            </p:nvSpPr>
            <p:spPr>
              <a:xfrm>
                <a:off x="11740089" y="4665959"/>
                <a:ext cx="38451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E87AC8-56E9-FC4D-A53D-22223044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0089" y="4665959"/>
                <a:ext cx="384513" cy="246221"/>
              </a:xfrm>
              <a:prstGeom prst="rect">
                <a:avLst/>
              </a:prstGeom>
              <a:blipFill>
                <a:blip r:embed="rId7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7D0C2E-5444-4705-A9DE-7FCED612D61A}"/>
                  </a:ext>
                </a:extLst>
              </p:cNvPr>
              <p:cNvSpPr txBox="1"/>
              <p:nvPr/>
            </p:nvSpPr>
            <p:spPr>
              <a:xfrm>
                <a:off x="8811740" y="2263220"/>
                <a:ext cx="3328155" cy="942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𝑎𝑟𝑔𝑚𝑎</m:t>
                              </m:r>
                              <m:sSub>
                                <m:sSub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ko-KR" altLang="en-US" sz="16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7D0C2E-5444-4705-A9DE-7FCED612D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740" y="2263220"/>
                <a:ext cx="3328155" cy="9426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895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278AD-C5DC-C744-AAFD-90D69F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65"/>
          <a:stretch/>
        </p:blipFill>
        <p:spPr>
          <a:xfrm>
            <a:off x="-1" y="2105993"/>
            <a:ext cx="6978213" cy="21709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48C537D-318E-4845-ABAF-A5C16F0723A2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AE0B6C1-C134-9949-91DD-BDD8A36D52F4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3D4B395-EE78-594A-BD85-E607A174D1B3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06F8C40-65C1-9F4F-939D-863C613D6384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EDF89AA-A86D-DF48-B1DD-2770882AF06B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BC67E44-5A0B-684E-8D81-9F9AF0A3D604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2656915-5C27-0447-B873-032FD0CCDC0A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C9E0C27-5163-D74D-B9E1-AC326601C700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7C7C905-FB73-9845-A4F7-40915E0DF475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4C29F6-ABF0-E149-9D2A-92B07E4CCB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A4FB8DC-0289-1F44-80C0-EA6BDF6613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DC0F9FF-B21E-0648-99BD-A6B641E4BB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6976F8-D310-964A-ACB3-6092556850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7AD1A1C-5BA0-0246-9F6B-6A6A7A16BA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D0ED43F-4913-3F42-A7B9-C7F5D3F10C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1EF8D82-809E-8249-BEA2-BA7F84769B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39FFD9E-59F9-044E-8297-E199743807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CE73D62-70BD-F34C-A074-407322EC13FA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5935AA4-7E41-984F-9994-E99A5D11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69617-6132-A94E-90DE-EE3006178501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B7ABE3-F0CE-A14A-A5DA-1410ED8B0E20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28F38C-1167-9C42-AA82-CAFE0407E29A}"/>
              </a:ext>
            </a:extLst>
          </p:cNvPr>
          <p:cNvSpPr/>
          <p:nvPr/>
        </p:nvSpPr>
        <p:spPr>
          <a:xfrm>
            <a:off x="8899451" y="2323082"/>
            <a:ext cx="1589146" cy="54855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72CD3F-B51F-0C43-AABE-7036D0C95366}"/>
              </a:ext>
            </a:extLst>
          </p:cNvPr>
          <p:cNvSpPr/>
          <p:nvPr/>
        </p:nvSpPr>
        <p:spPr>
          <a:xfrm>
            <a:off x="7942523" y="3160224"/>
            <a:ext cx="3625699" cy="3581564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755D11C-EE9D-3A49-972A-454B577D872F}"/>
              </a:ext>
            </a:extLst>
          </p:cNvPr>
          <p:cNvCxnSpPr>
            <a:stCxn id="29" idx="1"/>
          </p:cNvCxnSpPr>
          <p:nvPr/>
        </p:nvCxnSpPr>
        <p:spPr>
          <a:xfrm flipH="1">
            <a:off x="7549116" y="2597360"/>
            <a:ext cx="1350335" cy="7617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4275F666-40D4-AE41-B5DC-7CACB109DBBB}"/>
              </a:ext>
            </a:extLst>
          </p:cNvPr>
          <p:cNvCxnSpPr>
            <a:cxnSpLocks/>
          </p:cNvCxnSpPr>
          <p:nvPr/>
        </p:nvCxnSpPr>
        <p:spPr>
          <a:xfrm>
            <a:off x="7549095" y="2597359"/>
            <a:ext cx="0" cy="2442474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4FC8C250-7ED7-0B4B-BA52-7D9FA1AE29BC}"/>
              </a:ext>
            </a:extLst>
          </p:cNvPr>
          <p:cNvCxnSpPr>
            <a:cxnSpLocks/>
          </p:cNvCxnSpPr>
          <p:nvPr/>
        </p:nvCxnSpPr>
        <p:spPr>
          <a:xfrm flipH="1">
            <a:off x="7549095" y="5039833"/>
            <a:ext cx="393428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387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278AD-C5DC-C744-AAFD-90D69F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88"/>
          <a:stretch/>
        </p:blipFill>
        <p:spPr>
          <a:xfrm>
            <a:off x="-1" y="2105992"/>
            <a:ext cx="6978213" cy="57341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48C537D-318E-4845-ABAF-A5C16F0723A2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AE0B6C1-C134-9949-91DD-BDD8A36D52F4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3D4B395-EE78-594A-BD85-E607A174D1B3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06F8C40-65C1-9F4F-939D-863C613D6384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EDF89AA-A86D-DF48-B1DD-2770882AF06B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BC67E44-5A0B-684E-8D81-9F9AF0A3D604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2656915-5C27-0447-B873-032FD0CCDC0A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C9E0C27-5163-D74D-B9E1-AC326601C700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7C7C905-FB73-9845-A4F7-40915E0DF475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4C29F6-ABF0-E149-9D2A-92B07E4CCB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A4FB8DC-0289-1F44-80C0-EA6BDF6613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DC0F9FF-B21E-0648-99BD-A6B641E4BB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6976F8-D310-964A-ACB3-6092556850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7AD1A1C-5BA0-0246-9F6B-6A6A7A16BA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D0ED43F-4913-3F42-A7B9-C7F5D3F10C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1EF8D82-809E-8249-BEA2-BA7F84769B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39FFD9E-59F9-044E-8297-E199743807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5935AA4-7E41-984F-9994-E99A5D11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8FADD60-C0CE-2C42-8BAF-B1C149CBC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848" y="2871183"/>
            <a:ext cx="629850" cy="578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69617-6132-A94E-90DE-EE3006178501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B7ABE3-F0CE-A14A-A5DA-1410ED8B0E20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28F38C-1167-9C42-AA82-CAFE0407E29A}"/>
              </a:ext>
            </a:extLst>
          </p:cNvPr>
          <p:cNvSpPr/>
          <p:nvPr/>
        </p:nvSpPr>
        <p:spPr>
          <a:xfrm>
            <a:off x="8899451" y="1472475"/>
            <a:ext cx="1589146" cy="54855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755D11C-EE9D-3A49-972A-454B577D872F}"/>
              </a:ext>
            </a:extLst>
          </p:cNvPr>
          <p:cNvCxnSpPr>
            <a:stCxn id="29" idx="1"/>
          </p:cNvCxnSpPr>
          <p:nvPr/>
        </p:nvCxnSpPr>
        <p:spPr>
          <a:xfrm flipH="1">
            <a:off x="7549116" y="1746753"/>
            <a:ext cx="1350335" cy="7617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4275F666-40D4-AE41-B5DC-7CACB109DBBB}"/>
              </a:ext>
            </a:extLst>
          </p:cNvPr>
          <p:cNvCxnSpPr>
            <a:cxnSpLocks/>
          </p:cNvCxnSpPr>
          <p:nvPr/>
        </p:nvCxnSpPr>
        <p:spPr>
          <a:xfrm>
            <a:off x="7549095" y="1757386"/>
            <a:ext cx="0" cy="1402838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4FC8C250-7ED7-0B4B-BA52-7D9FA1AE29BC}"/>
              </a:ext>
            </a:extLst>
          </p:cNvPr>
          <p:cNvCxnSpPr>
            <a:cxnSpLocks/>
          </p:cNvCxnSpPr>
          <p:nvPr/>
        </p:nvCxnSpPr>
        <p:spPr>
          <a:xfrm flipH="1">
            <a:off x="6836735" y="3160224"/>
            <a:ext cx="712360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032833A-95C9-4749-BB2F-D981F6C34FB6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89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278AD-C5DC-C744-AAFD-90D69F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71"/>
          <a:stretch/>
        </p:blipFill>
        <p:spPr>
          <a:xfrm>
            <a:off x="-1" y="2105992"/>
            <a:ext cx="6978213" cy="123263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1AEB4D5-DB74-2340-B0E4-35FABF8FD9B4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6" name="직선 연결선 6">
              <a:extLst>
                <a:ext uri="{FF2B5EF4-FFF2-40B4-BE49-F238E27FC236}">
                  <a16:creationId xmlns:a16="http://schemas.microsoft.com/office/drawing/2014/main" id="{587D01CA-62ED-6B4D-8E01-AD6CBC8D57FA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7">
              <a:extLst>
                <a:ext uri="{FF2B5EF4-FFF2-40B4-BE49-F238E27FC236}">
                  <a16:creationId xmlns:a16="http://schemas.microsoft.com/office/drawing/2014/main" id="{6ACD3EF7-B3F5-4546-9654-D50685DB8942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8">
              <a:extLst>
                <a:ext uri="{FF2B5EF4-FFF2-40B4-BE49-F238E27FC236}">
                  <a16:creationId xmlns:a16="http://schemas.microsoft.com/office/drawing/2014/main" id="{147A7F23-C003-B14F-AEC5-BDAA24402316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0">
              <a:extLst>
                <a:ext uri="{FF2B5EF4-FFF2-40B4-BE49-F238E27FC236}">
                  <a16:creationId xmlns:a16="http://schemas.microsoft.com/office/drawing/2014/main" id="{18FAE2D5-7C74-AD43-86FF-F6DC4AAACF3D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1">
              <a:extLst>
                <a:ext uri="{FF2B5EF4-FFF2-40B4-BE49-F238E27FC236}">
                  <a16:creationId xmlns:a16="http://schemas.microsoft.com/office/drawing/2014/main" id="{93724456-A5D6-F74D-B04E-86C1F0FAFB56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2">
              <a:extLst>
                <a:ext uri="{FF2B5EF4-FFF2-40B4-BE49-F238E27FC236}">
                  <a16:creationId xmlns:a16="http://schemas.microsoft.com/office/drawing/2014/main" id="{D3A5CCDA-2FF7-5040-953B-479CAEA7F1BD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3">
              <a:extLst>
                <a:ext uri="{FF2B5EF4-FFF2-40B4-BE49-F238E27FC236}">
                  <a16:creationId xmlns:a16="http://schemas.microsoft.com/office/drawing/2014/main" id="{0404FFD2-76F5-204E-99D3-20BCB8EE12C3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4">
              <a:extLst>
                <a:ext uri="{FF2B5EF4-FFF2-40B4-BE49-F238E27FC236}">
                  <a16:creationId xmlns:a16="http://schemas.microsoft.com/office/drawing/2014/main" id="{63D992C4-C454-134F-8FBE-89802D6286EB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5">
              <a:extLst>
                <a:ext uri="{FF2B5EF4-FFF2-40B4-BE49-F238E27FC236}">
                  <a16:creationId xmlns:a16="http://schemas.microsoft.com/office/drawing/2014/main" id="{4BDC3D80-0B80-C041-9F3D-F3DB25F945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6">
              <a:extLst>
                <a:ext uri="{FF2B5EF4-FFF2-40B4-BE49-F238E27FC236}">
                  <a16:creationId xmlns:a16="http://schemas.microsoft.com/office/drawing/2014/main" id="{D871A3C5-1D1F-A14D-87BB-25B75D1A64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7">
              <a:extLst>
                <a:ext uri="{FF2B5EF4-FFF2-40B4-BE49-F238E27FC236}">
                  <a16:creationId xmlns:a16="http://schemas.microsoft.com/office/drawing/2014/main" id="{ED3D1EBF-B7BE-F745-AA2A-4737049D1A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8">
              <a:extLst>
                <a:ext uri="{FF2B5EF4-FFF2-40B4-BE49-F238E27FC236}">
                  <a16:creationId xmlns:a16="http://schemas.microsoft.com/office/drawing/2014/main" id="{65C2AB14-05D9-B94A-B809-73BA219956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9">
              <a:extLst>
                <a:ext uri="{FF2B5EF4-FFF2-40B4-BE49-F238E27FC236}">
                  <a16:creationId xmlns:a16="http://schemas.microsoft.com/office/drawing/2014/main" id="{8F793820-6F3D-4A42-9056-B9CFBB02DE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20">
              <a:extLst>
                <a:ext uri="{FF2B5EF4-FFF2-40B4-BE49-F238E27FC236}">
                  <a16:creationId xmlns:a16="http://schemas.microsoft.com/office/drawing/2014/main" id="{362A419B-DB8F-304F-A625-3C0EA4E695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1">
              <a:extLst>
                <a:ext uri="{FF2B5EF4-FFF2-40B4-BE49-F238E27FC236}">
                  <a16:creationId xmlns:a16="http://schemas.microsoft.com/office/drawing/2014/main" id="{C0938076-8772-0349-9673-E35B3562F3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2">
              <a:extLst>
                <a:ext uri="{FF2B5EF4-FFF2-40B4-BE49-F238E27FC236}">
                  <a16:creationId xmlns:a16="http://schemas.microsoft.com/office/drawing/2014/main" id="{A0DA1584-91B8-284B-BFFB-47E1B0C50F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F871DC9-3293-E446-BFCD-F9B6E853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26D786-74CC-2D4F-A24F-159353B2C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596" y="3243364"/>
            <a:ext cx="450933" cy="4138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62F41F-D592-C44A-9257-BB809F660E6B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5922C4-6D07-2444-B058-539CB4AEDB0D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4C8143-4324-314A-AF3C-0C3C7FED84B6}"/>
              </a:ext>
            </a:extLst>
          </p:cNvPr>
          <p:cNvSpPr/>
          <p:nvPr/>
        </p:nvSpPr>
        <p:spPr>
          <a:xfrm>
            <a:off x="7925048" y="3122087"/>
            <a:ext cx="634161" cy="64183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A1DA990-9196-144F-852B-B11673251589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85961E6-46CB-0045-829C-0E451566EDB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5992C00A-482E-DC45-A488-56025FD18F3B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1985B3-B852-3444-BDE9-5742314BEBE9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1985B3-B852-3444-BDE9-5742314BE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66D2E9-AA40-D345-8D33-C5C25710ECB7}"/>
              </a:ext>
            </a:extLst>
          </p:cNvPr>
          <p:cNvSpPr/>
          <p:nvPr/>
        </p:nvSpPr>
        <p:spPr>
          <a:xfrm>
            <a:off x="7557009" y="2029175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79622F5B-FBC0-4A42-ADD4-EC3F7032FF7B}"/>
              </a:ext>
            </a:extLst>
          </p:cNvPr>
          <p:cNvCxnSpPr>
            <a:cxnSpLocks/>
          </p:cNvCxnSpPr>
          <p:nvPr/>
        </p:nvCxnSpPr>
        <p:spPr>
          <a:xfrm flipH="1">
            <a:off x="7174623" y="2245824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6C247665-74BA-E54C-84E6-BA2C840386E3}"/>
              </a:ext>
            </a:extLst>
          </p:cNvPr>
          <p:cNvCxnSpPr>
            <a:cxnSpLocks/>
          </p:cNvCxnSpPr>
          <p:nvPr/>
        </p:nvCxnSpPr>
        <p:spPr>
          <a:xfrm flipH="1">
            <a:off x="7174623" y="3502629"/>
            <a:ext cx="729048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BCF883A-A73D-864D-8079-F0F5D81757DD}"/>
              </a:ext>
            </a:extLst>
          </p:cNvPr>
          <p:cNvCxnSpPr>
            <a:cxnSpLocks/>
          </p:cNvCxnSpPr>
          <p:nvPr/>
        </p:nvCxnSpPr>
        <p:spPr>
          <a:xfrm>
            <a:off x="7174623" y="2245824"/>
            <a:ext cx="0" cy="1256805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D0E0BC7-5852-4044-9681-619C9564910A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5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278AD-C5DC-C744-AAFD-90D69F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65"/>
          <a:stretch/>
        </p:blipFill>
        <p:spPr>
          <a:xfrm>
            <a:off x="-1" y="2105993"/>
            <a:ext cx="6978213" cy="194349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6DB7F1-E45F-4C48-979D-4D70119495F8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5" name="직선 연결선 6">
              <a:extLst>
                <a:ext uri="{FF2B5EF4-FFF2-40B4-BE49-F238E27FC236}">
                  <a16:creationId xmlns:a16="http://schemas.microsoft.com/office/drawing/2014/main" id="{055A9E3E-CFC5-3847-8E85-6B7CD3679950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7">
              <a:extLst>
                <a:ext uri="{FF2B5EF4-FFF2-40B4-BE49-F238E27FC236}">
                  <a16:creationId xmlns:a16="http://schemas.microsoft.com/office/drawing/2014/main" id="{91986CC6-F2C1-3647-BFEE-8A4B69F8D981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8">
              <a:extLst>
                <a:ext uri="{FF2B5EF4-FFF2-40B4-BE49-F238E27FC236}">
                  <a16:creationId xmlns:a16="http://schemas.microsoft.com/office/drawing/2014/main" id="{E83309DF-156A-7740-97A5-C0C5BB876B27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0">
              <a:extLst>
                <a:ext uri="{FF2B5EF4-FFF2-40B4-BE49-F238E27FC236}">
                  <a16:creationId xmlns:a16="http://schemas.microsoft.com/office/drawing/2014/main" id="{0D9A0925-2C91-E742-A30F-ACD5265368A7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>
              <a:extLst>
                <a:ext uri="{FF2B5EF4-FFF2-40B4-BE49-F238E27FC236}">
                  <a16:creationId xmlns:a16="http://schemas.microsoft.com/office/drawing/2014/main" id="{36976E23-429E-D94E-ABCF-B0E11E5AADBE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12">
              <a:extLst>
                <a:ext uri="{FF2B5EF4-FFF2-40B4-BE49-F238E27FC236}">
                  <a16:creationId xmlns:a16="http://schemas.microsoft.com/office/drawing/2014/main" id="{8426C6BD-0AE0-8A4F-BC7D-82167F93C09B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3">
              <a:extLst>
                <a:ext uri="{FF2B5EF4-FFF2-40B4-BE49-F238E27FC236}">
                  <a16:creationId xmlns:a16="http://schemas.microsoft.com/office/drawing/2014/main" id="{91034F75-1D72-3D4F-BCC2-DF9C540687F2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4">
              <a:extLst>
                <a:ext uri="{FF2B5EF4-FFF2-40B4-BE49-F238E27FC236}">
                  <a16:creationId xmlns:a16="http://schemas.microsoft.com/office/drawing/2014/main" id="{6F7AED6A-3E21-CA42-982D-92145148866E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5">
              <a:extLst>
                <a:ext uri="{FF2B5EF4-FFF2-40B4-BE49-F238E27FC236}">
                  <a16:creationId xmlns:a16="http://schemas.microsoft.com/office/drawing/2014/main" id="{ADAF0A0E-CB9A-704D-95EE-1FF523E0DC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6">
              <a:extLst>
                <a:ext uri="{FF2B5EF4-FFF2-40B4-BE49-F238E27FC236}">
                  <a16:creationId xmlns:a16="http://schemas.microsoft.com/office/drawing/2014/main" id="{FFB17808-11B8-AA41-BCD9-E2C802A2EC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7">
              <a:extLst>
                <a:ext uri="{FF2B5EF4-FFF2-40B4-BE49-F238E27FC236}">
                  <a16:creationId xmlns:a16="http://schemas.microsoft.com/office/drawing/2014/main" id="{1C32AF1F-C761-C345-8C79-D7E294B68F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8">
              <a:extLst>
                <a:ext uri="{FF2B5EF4-FFF2-40B4-BE49-F238E27FC236}">
                  <a16:creationId xmlns:a16="http://schemas.microsoft.com/office/drawing/2014/main" id="{C7155775-14F9-504B-8512-2E5E1E82E8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9">
              <a:extLst>
                <a:ext uri="{FF2B5EF4-FFF2-40B4-BE49-F238E27FC236}">
                  <a16:creationId xmlns:a16="http://schemas.microsoft.com/office/drawing/2014/main" id="{633B4581-696F-C944-B6A9-B29ED59DE6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20">
              <a:extLst>
                <a:ext uri="{FF2B5EF4-FFF2-40B4-BE49-F238E27FC236}">
                  <a16:creationId xmlns:a16="http://schemas.microsoft.com/office/drawing/2014/main" id="{37854A89-42A7-F64C-9312-59C50A605E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21">
              <a:extLst>
                <a:ext uri="{FF2B5EF4-FFF2-40B4-BE49-F238E27FC236}">
                  <a16:creationId xmlns:a16="http://schemas.microsoft.com/office/drawing/2014/main" id="{083504CA-B39A-9C40-8946-EEC4DEE9A2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22">
              <a:extLst>
                <a:ext uri="{FF2B5EF4-FFF2-40B4-BE49-F238E27FC236}">
                  <a16:creationId xmlns:a16="http://schemas.microsoft.com/office/drawing/2014/main" id="{559368DF-3D1C-E644-8573-1D062E8710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A0BEFD7-1967-914E-87C8-E3297078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7B33BC-D076-9B4B-A170-604809A27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596" y="3243364"/>
            <a:ext cx="450933" cy="413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275BB1-B62D-5348-9C74-75F9703B34AB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6C9E05-1706-694C-9F02-0C0F9D744FB8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F5909F29-8B7A-1346-8E26-27A4FA9E7BD1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C222216-43D3-AB43-937A-79C7B0A298FE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0FC3D48C-974D-B140-85ED-A1C9E85FAD9F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C9F08969-25D1-3542-9AAF-E51928F31709}"/>
              </a:ext>
            </a:extLst>
          </p:cNvPr>
          <p:cNvCxnSpPr>
            <a:cxnSpLocks/>
          </p:cNvCxnSpPr>
          <p:nvPr/>
        </p:nvCxnSpPr>
        <p:spPr>
          <a:xfrm flipH="1">
            <a:off x="7174623" y="2245824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AEE5A218-7F27-1C4F-B8FB-03A5D721F4FB}"/>
              </a:ext>
            </a:extLst>
          </p:cNvPr>
          <p:cNvCxnSpPr>
            <a:cxnSpLocks/>
          </p:cNvCxnSpPr>
          <p:nvPr/>
        </p:nvCxnSpPr>
        <p:spPr>
          <a:xfrm flipH="1">
            <a:off x="640080" y="4198025"/>
            <a:ext cx="6534543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A79697-3140-6848-8387-942FB6BEFB44}"/>
              </a:ext>
            </a:extLst>
          </p:cNvPr>
          <p:cNvCxnSpPr>
            <a:cxnSpLocks/>
          </p:cNvCxnSpPr>
          <p:nvPr/>
        </p:nvCxnSpPr>
        <p:spPr>
          <a:xfrm>
            <a:off x="7174623" y="2245824"/>
            <a:ext cx="0" cy="195220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7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EFC826FB-DAC9-2247-B746-999A52FE4C49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D68BBB5-89B2-DC4E-AD50-43D3865097A9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9D8E842-A7B6-E24B-ADC1-03282EF029A1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CD6EAC-7F54-C942-BC9B-3856149ED535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45526C2-B5F4-5C4D-9AAF-1D11F5B91591}"/>
              </a:ext>
            </a:extLst>
          </p:cNvPr>
          <p:cNvGrpSpPr/>
          <p:nvPr/>
        </p:nvGrpSpPr>
        <p:grpSpPr>
          <a:xfrm>
            <a:off x="1047595" y="4500449"/>
            <a:ext cx="2441510" cy="2201286"/>
            <a:chOff x="7906793" y="4351343"/>
            <a:chExt cx="2673867" cy="241078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A302ED9-AADB-0541-9E07-8A0EE7A72E16}"/>
                </a:ext>
              </a:extLst>
            </p:cNvPr>
            <p:cNvGrpSpPr/>
            <p:nvPr/>
          </p:nvGrpSpPr>
          <p:grpSpPr>
            <a:xfrm>
              <a:off x="7907192" y="4359161"/>
              <a:ext cx="2673468" cy="2402963"/>
              <a:chOff x="8496280" y="3216546"/>
              <a:chExt cx="3505200" cy="3505199"/>
            </a:xfrm>
          </p:grpSpPr>
          <p:cxnSp>
            <p:nvCxnSpPr>
              <p:cNvPr id="188" name="직선 연결선 7">
                <a:extLst>
                  <a:ext uri="{FF2B5EF4-FFF2-40B4-BE49-F238E27FC236}">
                    <a16:creationId xmlns:a16="http://schemas.microsoft.com/office/drawing/2014/main" id="{6F7211A7-8FBC-C544-8DC5-F64812E8151C}"/>
                  </a:ext>
                </a:extLst>
              </p:cNvPr>
              <p:cNvCxnSpPr/>
              <p:nvPr/>
            </p:nvCxnSpPr>
            <p:spPr>
              <a:xfrm>
                <a:off x="8496301" y="3216546"/>
                <a:ext cx="350517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7">
                <a:extLst>
                  <a:ext uri="{FF2B5EF4-FFF2-40B4-BE49-F238E27FC236}">
                    <a16:creationId xmlns:a16="http://schemas.microsoft.com/office/drawing/2014/main" id="{F76A11C7-47CE-8245-981E-816747B124A1}"/>
                  </a:ext>
                </a:extLst>
              </p:cNvPr>
              <p:cNvCxnSpPr/>
              <p:nvPr/>
            </p:nvCxnSpPr>
            <p:spPr>
              <a:xfrm>
                <a:off x="8496301" y="3717289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">
                <a:extLst>
                  <a:ext uri="{FF2B5EF4-FFF2-40B4-BE49-F238E27FC236}">
                    <a16:creationId xmlns:a16="http://schemas.microsoft.com/office/drawing/2014/main" id="{2A0A13DF-A4E4-744D-83E1-0A04BFE151DC}"/>
                  </a:ext>
                </a:extLst>
              </p:cNvPr>
              <p:cNvCxnSpPr/>
              <p:nvPr/>
            </p:nvCxnSpPr>
            <p:spPr>
              <a:xfrm>
                <a:off x="8496301" y="4218032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">
                <a:extLst>
                  <a:ext uri="{FF2B5EF4-FFF2-40B4-BE49-F238E27FC236}">
                    <a16:creationId xmlns:a16="http://schemas.microsoft.com/office/drawing/2014/main" id="{ACDE68A8-3BD5-A747-AE18-D68B7A1E3AD3}"/>
                  </a:ext>
                </a:extLst>
              </p:cNvPr>
              <p:cNvCxnSpPr/>
              <p:nvPr/>
            </p:nvCxnSpPr>
            <p:spPr>
              <a:xfrm>
                <a:off x="8496301" y="4718775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20">
                <a:extLst>
                  <a:ext uri="{FF2B5EF4-FFF2-40B4-BE49-F238E27FC236}">
                    <a16:creationId xmlns:a16="http://schemas.microsoft.com/office/drawing/2014/main" id="{BF47DFA7-4772-0647-92DA-276393E0EF65}"/>
                  </a:ext>
                </a:extLst>
              </p:cNvPr>
              <p:cNvCxnSpPr/>
              <p:nvPr/>
            </p:nvCxnSpPr>
            <p:spPr>
              <a:xfrm>
                <a:off x="8496301" y="5219518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21">
                <a:extLst>
                  <a:ext uri="{FF2B5EF4-FFF2-40B4-BE49-F238E27FC236}">
                    <a16:creationId xmlns:a16="http://schemas.microsoft.com/office/drawing/2014/main" id="{DE3FB5B5-E958-8E42-8F87-AF8082E55B38}"/>
                  </a:ext>
                </a:extLst>
              </p:cNvPr>
              <p:cNvCxnSpPr/>
              <p:nvPr/>
            </p:nvCxnSpPr>
            <p:spPr>
              <a:xfrm>
                <a:off x="8496301" y="5720261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22">
                <a:extLst>
                  <a:ext uri="{FF2B5EF4-FFF2-40B4-BE49-F238E27FC236}">
                    <a16:creationId xmlns:a16="http://schemas.microsoft.com/office/drawing/2014/main" id="{57BB1A9C-7C56-B44D-AEB4-6DC675C5E7F8}"/>
                  </a:ext>
                </a:extLst>
              </p:cNvPr>
              <p:cNvCxnSpPr/>
              <p:nvPr/>
            </p:nvCxnSpPr>
            <p:spPr>
              <a:xfrm>
                <a:off x="8496301" y="6221004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23">
                <a:extLst>
                  <a:ext uri="{FF2B5EF4-FFF2-40B4-BE49-F238E27FC236}">
                    <a16:creationId xmlns:a16="http://schemas.microsoft.com/office/drawing/2014/main" id="{9E0FE0DF-A3C6-7547-B78C-A1CD8295B555}"/>
                  </a:ext>
                </a:extLst>
              </p:cNvPr>
              <p:cNvCxnSpPr/>
              <p:nvPr/>
            </p:nvCxnSpPr>
            <p:spPr>
              <a:xfrm>
                <a:off x="8496301" y="6721745"/>
                <a:ext cx="350517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24">
                <a:extLst>
                  <a:ext uri="{FF2B5EF4-FFF2-40B4-BE49-F238E27FC236}">
                    <a16:creationId xmlns:a16="http://schemas.microsoft.com/office/drawing/2014/main" id="{55E88A18-3408-EE4F-A18E-2F079DAD3E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48882" y="4969144"/>
                <a:ext cx="35051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25">
                <a:extLst>
                  <a:ext uri="{FF2B5EF4-FFF2-40B4-BE49-F238E27FC236}">
                    <a16:creationId xmlns:a16="http://schemas.microsoft.com/office/drawing/2014/main" id="{D6F0973D-A522-B742-B1D0-217B3D08CC0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48139" y="4969144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26">
                <a:extLst>
                  <a:ext uri="{FF2B5EF4-FFF2-40B4-BE49-F238E27FC236}">
                    <a16:creationId xmlns:a16="http://schemas.microsoft.com/office/drawing/2014/main" id="{15FC79AE-0B52-D341-8E99-721158ACB36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247396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27">
                <a:extLst>
                  <a:ext uri="{FF2B5EF4-FFF2-40B4-BE49-F238E27FC236}">
                    <a16:creationId xmlns:a16="http://schemas.microsoft.com/office/drawing/2014/main" id="{6FE7FE81-4E57-0349-A274-5B194660118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746653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28">
                <a:extLst>
                  <a:ext uri="{FF2B5EF4-FFF2-40B4-BE49-F238E27FC236}">
                    <a16:creationId xmlns:a16="http://schemas.microsoft.com/office/drawing/2014/main" id="{8551F3AC-D3CB-914B-BDD3-B48D20C1072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45910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9">
                <a:extLst>
                  <a:ext uri="{FF2B5EF4-FFF2-40B4-BE49-F238E27FC236}">
                    <a16:creationId xmlns:a16="http://schemas.microsoft.com/office/drawing/2014/main" id="{4EDF0843-2AA4-F741-8E85-3F0C626AB20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45167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30">
                <a:extLst>
                  <a:ext uri="{FF2B5EF4-FFF2-40B4-BE49-F238E27FC236}">
                    <a16:creationId xmlns:a16="http://schemas.microsoft.com/office/drawing/2014/main" id="{637247A0-8DEA-1A46-B479-09E62768F1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244424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31">
                <a:extLst>
                  <a:ext uri="{FF2B5EF4-FFF2-40B4-BE49-F238E27FC236}">
                    <a16:creationId xmlns:a16="http://schemas.microsoft.com/office/drawing/2014/main" id="{39275D57-DB34-2645-A894-DE6CAAE8B9A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743682" y="4969145"/>
                <a:ext cx="35051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D5C0C4F-F20D-464C-ACC0-78CDF5668AEC}"/>
                </a:ext>
              </a:extLst>
            </p:cNvPr>
            <p:cNvGrpSpPr/>
            <p:nvPr/>
          </p:nvGrpSpPr>
          <p:grpSpPr>
            <a:xfrm>
              <a:off x="7907177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86" name="직선 연결선[R] 185">
                <a:extLst>
                  <a:ext uri="{FF2B5EF4-FFF2-40B4-BE49-F238E27FC236}">
                    <a16:creationId xmlns:a16="http://schemas.microsoft.com/office/drawing/2014/main" id="{1E458CD8-D7AF-E44D-9446-54B77ADE2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[R] 186">
                <a:extLst>
                  <a:ext uri="{FF2B5EF4-FFF2-40B4-BE49-F238E27FC236}">
                    <a16:creationId xmlns:a16="http://schemas.microsoft.com/office/drawing/2014/main" id="{0FF87875-35EE-2C4D-934B-7DE48B5792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907E76E-637F-5C4C-808F-19832842B218}"/>
                </a:ext>
              </a:extLst>
            </p:cNvPr>
            <p:cNvGrpSpPr/>
            <p:nvPr/>
          </p:nvGrpSpPr>
          <p:grpSpPr>
            <a:xfrm>
              <a:off x="8289089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84" name="직선 연결선[R] 183">
                <a:extLst>
                  <a:ext uri="{FF2B5EF4-FFF2-40B4-BE49-F238E27FC236}">
                    <a16:creationId xmlns:a16="http://schemas.microsoft.com/office/drawing/2014/main" id="{D1594CF6-9F9C-7B4F-8FED-B13676729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[R] 184">
                <a:extLst>
                  <a:ext uri="{FF2B5EF4-FFF2-40B4-BE49-F238E27FC236}">
                    <a16:creationId xmlns:a16="http://schemas.microsoft.com/office/drawing/2014/main" id="{717D13FC-6AA3-0E40-87EA-DF93DBF9BF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A55F1F0-A332-1C4D-AE92-B5C315180AEF}"/>
                </a:ext>
              </a:extLst>
            </p:cNvPr>
            <p:cNvGrpSpPr/>
            <p:nvPr/>
          </p:nvGrpSpPr>
          <p:grpSpPr>
            <a:xfrm>
              <a:off x="8671001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82" name="직선 연결선[R] 181">
                <a:extLst>
                  <a:ext uri="{FF2B5EF4-FFF2-40B4-BE49-F238E27FC236}">
                    <a16:creationId xmlns:a16="http://schemas.microsoft.com/office/drawing/2014/main" id="{4C0347E1-ECCE-B840-858E-C6DC1489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[R] 182">
                <a:extLst>
                  <a:ext uri="{FF2B5EF4-FFF2-40B4-BE49-F238E27FC236}">
                    <a16:creationId xmlns:a16="http://schemas.microsoft.com/office/drawing/2014/main" id="{180B1C9D-F079-E446-BF75-97BCBFB90C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1CF8185-4696-BB47-ACCB-A381DEE396D4}"/>
                </a:ext>
              </a:extLst>
            </p:cNvPr>
            <p:cNvGrpSpPr/>
            <p:nvPr/>
          </p:nvGrpSpPr>
          <p:grpSpPr>
            <a:xfrm>
              <a:off x="9052913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80" name="직선 연결선[R] 179">
                <a:extLst>
                  <a:ext uri="{FF2B5EF4-FFF2-40B4-BE49-F238E27FC236}">
                    <a16:creationId xmlns:a16="http://schemas.microsoft.com/office/drawing/2014/main" id="{F8DDDAB5-74CD-A049-99E9-565203807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[R] 180">
                <a:extLst>
                  <a:ext uri="{FF2B5EF4-FFF2-40B4-BE49-F238E27FC236}">
                    <a16:creationId xmlns:a16="http://schemas.microsoft.com/office/drawing/2014/main" id="{63C59354-4BBA-4A4B-B2F9-9E4967680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F6D55C-6B95-5C43-A019-4E44DE384612}"/>
                </a:ext>
              </a:extLst>
            </p:cNvPr>
            <p:cNvGrpSpPr/>
            <p:nvPr/>
          </p:nvGrpSpPr>
          <p:grpSpPr>
            <a:xfrm>
              <a:off x="9434825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78" name="직선 연결선[R] 177">
                <a:extLst>
                  <a:ext uri="{FF2B5EF4-FFF2-40B4-BE49-F238E27FC236}">
                    <a16:creationId xmlns:a16="http://schemas.microsoft.com/office/drawing/2014/main" id="{0A8FCD05-52F2-8744-9D11-BAB2FEF09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[R] 178">
                <a:extLst>
                  <a:ext uri="{FF2B5EF4-FFF2-40B4-BE49-F238E27FC236}">
                    <a16:creationId xmlns:a16="http://schemas.microsoft.com/office/drawing/2014/main" id="{2697E123-53D0-2A4A-A0A9-61D726323A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5B00CA5-F810-7047-BCB4-1AAEA5D3A904}"/>
                </a:ext>
              </a:extLst>
            </p:cNvPr>
            <p:cNvGrpSpPr/>
            <p:nvPr/>
          </p:nvGrpSpPr>
          <p:grpSpPr>
            <a:xfrm>
              <a:off x="9816737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76" name="직선 연결선[R] 175">
                <a:extLst>
                  <a:ext uri="{FF2B5EF4-FFF2-40B4-BE49-F238E27FC236}">
                    <a16:creationId xmlns:a16="http://schemas.microsoft.com/office/drawing/2014/main" id="{2FEB940C-F6BD-B142-AE40-942ECAAEA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[R] 176">
                <a:extLst>
                  <a:ext uri="{FF2B5EF4-FFF2-40B4-BE49-F238E27FC236}">
                    <a16:creationId xmlns:a16="http://schemas.microsoft.com/office/drawing/2014/main" id="{E9018F7F-CE28-B345-BC90-DEFA71019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F14119C-CFB1-9F43-BE97-17E82B8232BF}"/>
                </a:ext>
              </a:extLst>
            </p:cNvPr>
            <p:cNvGrpSpPr/>
            <p:nvPr/>
          </p:nvGrpSpPr>
          <p:grpSpPr>
            <a:xfrm>
              <a:off x="10198649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74" name="직선 연결선[R] 173">
                <a:extLst>
                  <a:ext uri="{FF2B5EF4-FFF2-40B4-BE49-F238E27FC236}">
                    <a16:creationId xmlns:a16="http://schemas.microsoft.com/office/drawing/2014/main" id="{E94CC501-C62C-E443-AFEE-F7CCB97F5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[R] 174">
                <a:extLst>
                  <a:ext uri="{FF2B5EF4-FFF2-40B4-BE49-F238E27FC236}">
                    <a16:creationId xmlns:a16="http://schemas.microsoft.com/office/drawing/2014/main" id="{2C95D1F5-3BFA-CA4C-B136-96B1013712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5CA8DB8-DDD2-034A-89A4-8C52D00D70FC}"/>
                </a:ext>
              </a:extLst>
            </p:cNvPr>
            <p:cNvGrpSpPr/>
            <p:nvPr/>
          </p:nvGrpSpPr>
          <p:grpSpPr>
            <a:xfrm>
              <a:off x="7907113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72" name="직선 연결선[R] 171">
                <a:extLst>
                  <a:ext uri="{FF2B5EF4-FFF2-40B4-BE49-F238E27FC236}">
                    <a16:creationId xmlns:a16="http://schemas.microsoft.com/office/drawing/2014/main" id="{2F66AF12-29A8-B14E-9E0D-F2888EDEC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[R] 172">
                <a:extLst>
                  <a:ext uri="{FF2B5EF4-FFF2-40B4-BE49-F238E27FC236}">
                    <a16:creationId xmlns:a16="http://schemas.microsoft.com/office/drawing/2014/main" id="{AE5E9495-AC17-644D-A397-E95DCD3F50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DC6B212-8258-0E41-BDE3-921905C71E2C}"/>
                </a:ext>
              </a:extLst>
            </p:cNvPr>
            <p:cNvGrpSpPr/>
            <p:nvPr/>
          </p:nvGrpSpPr>
          <p:grpSpPr>
            <a:xfrm>
              <a:off x="8289025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7BF9C24B-E65E-294B-BB33-D43B7E0FF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69C8ED66-1348-F949-BDEA-B89F4BCC52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985D5A7-2A52-2C4D-B619-9B9C3DDFD40F}"/>
                </a:ext>
              </a:extLst>
            </p:cNvPr>
            <p:cNvGrpSpPr/>
            <p:nvPr/>
          </p:nvGrpSpPr>
          <p:grpSpPr>
            <a:xfrm>
              <a:off x="8670937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D48F32E3-157F-A44A-874E-002376AA6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5061B4F8-9C72-1948-866E-44F8754D38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73C1AD1-108C-174A-B0E9-82AD73FDCF91}"/>
                </a:ext>
              </a:extLst>
            </p:cNvPr>
            <p:cNvGrpSpPr/>
            <p:nvPr/>
          </p:nvGrpSpPr>
          <p:grpSpPr>
            <a:xfrm>
              <a:off x="9052849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D9964210-7612-154B-B219-51FF03538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4802E149-33BA-894E-AEE2-54E05833D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A93DF40-1E95-DA4E-BC65-DE014EF9445D}"/>
                </a:ext>
              </a:extLst>
            </p:cNvPr>
            <p:cNvGrpSpPr/>
            <p:nvPr/>
          </p:nvGrpSpPr>
          <p:grpSpPr>
            <a:xfrm>
              <a:off x="9434761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7638CB16-5A7F-0F4F-8F7D-8E0A7E27A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5A43C83E-0941-864B-85A3-AF560A0D64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98EB75B-626B-8549-A288-189E6FE520C9}"/>
                </a:ext>
              </a:extLst>
            </p:cNvPr>
            <p:cNvGrpSpPr/>
            <p:nvPr/>
          </p:nvGrpSpPr>
          <p:grpSpPr>
            <a:xfrm>
              <a:off x="9816673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D75C8CAA-2F84-084E-8340-3FBCA511E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BD0EA8F4-4CF6-BA49-AF08-0A69B2777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082FA1C-6794-7B45-A18B-8E05AD0B957C}"/>
                </a:ext>
              </a:extLst>
            </p:cNvPr>
            <p:cNvGrpSpPr/>
            <p:nvPr/>
          </p:nvGrpSpPr>
          <p:grpSpPr>
            <a:xfrm>
              <a:off x="10198585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7023E170-AD99-E246-9320-AFD55563B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15187BD2-5D94-6A4A-B7F3-C0CAED72AE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75CC9B5-996F-7443-AE79-BB18645F5B51}"/>
                </a:ext>
              </a:extLst>
            </p:cNvPr>
            <p:cNvGrpSpPr/>
            <p:nvPr/>
          </p:nvGrpSpPr>
          <p:grpSpPr>
            <a:xfrm>
              <a:off x="7907049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FFE19FB6-DABC-5241-A261-5D994CF41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2EFFAAEA-38B5-9148-89B8-754890AB69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F68A089-3FF5-ED4D-8DF6-FB826DAF1844}"/>
                </a:ext>
              </a:extLst>
            </p:cNvPr>
            <p:cNvGrpSpPr/>
            <p:nvPr/>
          </p:nvGrpSpPr>
          <p:grpSpPr>
            <a:xfrm>
              <a:off x="8288961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C1999BAC-25D2-9343-929F-B5B297E59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3EAB3282-A095-674F-9CC4-1FF2CA8A6A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4869DFF-268F-2648-8490-9DBB31D6456E}"/>
                </a:ext>
              </a:extLst>
            </p:cNvPr>
            <p:cNvGrpSpPr/>
            <p:nvPr/>
          </p:nvGrpSpPr>
          <p:grpSpPr>
            <a:xfrm>
              <a:off x="8670873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54" name="직선 연결선[R] 153">
                <a:extLst>
                  <a:ext uri="{FF2B5EF4-FFF2-40B4-BE49-F238E27FC236}">
                    <a16:creationId xmlns:a16="http://schemas.microsoft.com/office/drawing/2014/main" id="{EF6E6BAB-C44B-E846-A081-84B34EFB3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[R] 154">
                <a:extLst>
                  <a:ext uri="{FF2B5EF4-FFF2-40B4-BE49-F238E27FC236}">
                    <a16:creationId xmlns:a16="http://schemas.microsoft.com/office/drawing/2014/main" id="{A0C28040-B33A-7E48-8A57-853DE941B9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DE9F164-7DBD-3749-B60A-6492D4ADE936}"/>
                </a:ext>
              </a:extLst>
            </p:cNvPr>
            <p:cNvGrpSpPr/>
            <p:nvPr/>
          </p:nvGrpSpPr>
          <p:grpSpPr>
            <a:xfrm>
              <a:off x="9052785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52" name="직선 연결선[R] 151">
                <a:extLst>
                  <a:ext uri="{FF2B5EF4-FFF2-40B4-BE49-F238E27FC236}">
                    <a16:creationId xmlns:a16="http://schemas.microsoft.com/office/drawing/2014/main" id="{54A3D936-D5B6-4944-959E-399EC8770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[R] 152">
                <a:extLst>
                  <a:ext uri="{FF2B5EF4-FFF2-40B4-BE49-F238E27FC236}">
                    <a16:creationId xmlns:a16="http://schemas.microsoft.com/office/drawing/2014/main" id="{FD0B0A55-7B0F-8147-8891-C082A4A6D6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75462E7-DBFD-0748-AAFD-5C653CEF40B5}"/>
                </a:ext>
              </a:extLst>
            </p:cNvPr>
            <p:cNvGrpSpPr/>
            <p:nvPr/>
          </p:nvGrpSpPr>
          <p:grpSpPr>
            <a:xfrm>
              <a:off x="9434697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50" name="직선 연결선[R] 149">
                <a:extLst>
                  <a:ext uri="{FF2B5EF4-FFF2-40B4-BE49-F238E27FC236}">
                    <a16:creationId xmlns:a16="http://schemas.microsoft.com/office/drawing/2014/main" id="{29E2959E-789E-9843-9A93-409FCB822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[R] 150">
                <a:extLst>
                  <a:ext uri="{FF2B5EF4-FFF2-40B4-BE49-F238E27FC236}">
                    <a16:creationId xmlns:a16="http://schemas.microsoft.com/office/drawing/2014/main" id="{E9D84071-640A-3645-A207-97567949C8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AC5A62E-8727-284F-94E5-BBF055CA5A69}"/>
                </a:ext>
              </a:extLst>
            </p:cNvPr>
            <p:cNvGrpSpPr/>
            <p:nvPr/>
          </p:nvGrpSpPr>
          <p:grpSpPr>
            <a:xfrm>
              <a:off x="9816609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48" name="직선 연결선[R] 147">
                <a:extLst>
                  <a:ext uri="{FF2B5EF4-FFF2-40B4-BE49-F238E27FC236}">
                    <a16:creationId xmlns:a16="http://schemas.microsoft.com/office/drawing/2014/main" id="{B84D9615-7378-F344-A104-8B87B3073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[R] 148">
                <a:extLst>
                  <a:ext uri="{FF2B5EF4-FFF2-40B4-BE49-F238E27FC236}">
                    <a16:creationId xmlns:a16="http://schemas.microsoft.com/office/drawing/2014/main" id="{8FADD140-C33F-6B49-BAF0-BF98A3AD4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3BE840E-5AD5-944B-A256-3509C174920E}"/>
                </a:ext>
              </a:extLst>
            </p:cNvPr>
            <p:cNvGrpSpPr/>
            <p:nvPr/>
          </p:nvGrpSpPr>
          <p:grpSpPr>
            <a:xfrm>
              <a:off x="10198521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46" name="직선 연결선[R] 145">
                <a:extLst>
                  <a:ext uri="{FF2B5EF4-FFF2-40B4-BE49-F238E27FC236}">
                    <a16:creationId xmlns:a16="http://schemas.microsoft.com/office/drawing/2014/main" id="{87225BC1-93ED-2A49-AE89-8DDA4CCEA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[R] 146">
                <a:extLst>
                  <a:ext uri="{FF2B5EF4-FFF2-40B4-BE49-F238E27FC236}">
                    <a16:creationId xmlns:a16="http://schemas.microsoft.com/office/drawing/2014/main" id="{AAF71D36-90A0-EA49-8132-AA1CB24429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7763564-7D5F-0747-BB40-EC20430E4F15}"/>
                </a:ext>
              </a:extLst>
            </p:cNvPr>
            <p:cNvGrpSpPr/>
            <p:nvPr/>
          </p:nvGrpSpPr>
          <p:grpSpPr>
            <a:xfrm>
              <a:off x="7906985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44" name="직선 연결선[R] 143">
                <a:extLst>
                  <a:ext uri="{FF2B5EF4-FFF2-40B4-BE49-F238E27FC236}">
                    <a16:creationId xmlns:a16="http://schemas.microsoft.com/office/drawing/2014/main" id="{0E1E26B5-A164-8C4F-93B3-B5BE4AED7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[R] 144">
                <a:extLst>
                  <a:ext uri="{FF2B5EF4-FFF2-40B4-BE49-F238E27FC236}">
                    <a16:creationId xmlns:a16="http://schemas.microsoft.com/office/drawing/2014/main" id="{FA231307-76A1-DA40-AA77-62F31EF8D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5C0CD60-B123-B24C-8C77-933BA4B519DC}"/>
                </a:ext>
              </a:extLst>
            </p:cNvPr>
            <p:cNvGrpSpPr/>
            <p:nvPr/>
          </p:nvGrpSpPr>
          <p:grpSpPr>
            <a:xfrm>
              <a:off x="8288897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42" name="직선 연결선[R] 141">
                <a:extLst>
                  <a:ext uri="{FF2B5EF4-FFF2-40B4-BE49-F238E27FC236}">
                    <a16:creationId xmlns:a16="http://schemas.microsoft.com/office/drawing/2014/main" id="{8377F2EE-C20D-CD49-8C7D-D70300FFF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[R] 142">
                <a:extLst>
                  <a:ext uri="{FF2B5EF4-FFF2-40B4-BE49-F238E27FC236}">
                    <a16:creationId xmlns:a16="http://schemas.microsoft.com/office/drawing/2014/main" id="{ED3E075C-9DC6-BC4B-AB27-E573BF370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AE8E3E6-D037-6443-9951-FEE0AD28CADC}"/>
                </a:ext>
              </a:extLst>
            </p:cNvPr>
            <p:cNvGrpSpPr/>
            <p:nvPr/>
          </p:nvGrpSpPr>
          <p:grpSpPr>
            <a:xfrm>
              <a:off x="8670809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40" name="직선 연결선[R] 139">
                <a:extLst>
                  <a:ext uri="{FF2B5EF4-FFF2-40B4-BE49-F238E27FC236}">
                    <a16:creationId xmlns:a16="http://schemas.microsoft.com/office/drawing/2014/main" id="{905C4338-3F64-DC4E-9B2B-EF856A079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[R] 140">
                <a:extLst>
                  <a:ext uri="{FF2B5EF4-FFF2-40B4-BE49-F238E27FC236}">
                    <a16:creationId xmlns:a16="http://schemas.microsoft.com/office/drawing/2014/main" id="{0F8B155F-CE2D-B547-92B3-1B9258BEA4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552F0E0-E644-2542-AB93-510E3BFCAC33}"/>
                </a:ext>
              </a:extLst>
            </p:cNvPr>
            <p:cNvGrpSpPr/>
            <p:nvPr/>
          </p:nvGrpSpPr>
          <p:grpSpPr>
            <a:xfrm>
              <a:off x="9052721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38" name="직선 연결선[R] 137">
                <a:extLst>
                  <a:ext uri="{FF2B5EF4-FFF2-40B4-BE49-F238E27FC236}">
                    <a16:creationId xmlns:a16="http://schemas.microsoft.com/office/drawing/2014/main" id="{2D93A05D-80CE-A847-B702-2ADF99457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[R] 138">
                <a:extLst>
                  <a:ext uri="{FF2B5EF4-FFF2-40B4-BE49-F238E27FC236}">
                    <a16:creationId xmlns:a16="http://schemas.microsoft.com/office/drawing/2014/main" id="{8B873140-1157-8347-AD8C-5B4DA3B396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7C11460-D956-A64D-8A4E-FE1B8AD5AFB9}"/>
                </a:ext>
              </a:extLst>
            </p:cNvPr>
            <p:cNvGrpSpPr/>
            <p:nvPr/>
          </p:nvGrpSpPr>
          <p:grpSpPr>
            <a:xfrm>
              <a:off x="9434633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36" name="직선 연결선[R] 135">
                <a:extLst>
                  <a:ext uri="{FF2B5EF4-FFF2-40B4-BE49-F238E27FC236}">
                    <a16:creationId xmlns:a16="http://schemas.microsoft.com/office/drawing/2014/main" id="{2BCA828B-E5F5-514F-96AE-967853DD6F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[R] 136">
                <a:extLst>
                  <a:ext uri="{FF2B5EF4-FFF2-40B4-BE49-F238E27FC236}">
                    <a16:creationId xmlns:a16="http://schemas.microsoft.com/office/drawing/2014/main" id="{5B2842C8-81FC-014B-B146-91880F90B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6F0C6F-354D-3747-8C47-10AAA1FBA002}"/>
                </a:ext>
              </a:extLst>
            </p:cNvPr>
            <p:cNvGrpSpPr/>
            <p:nvPr/>
          </p:nvGrpSpPr>
          <p:grpSpPr>
            <a:xfrm>
              <a:off x="9816545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34" name="직선 연결선[R] 133">
                <a:extLst>
                  <a:ext uri="{FF2B5EF4-FFF2-40B4-BE49-F238E27FC236}">
                    <a16:creationId xmlns:a16="http://schemas.microsoft.com/office/drawing/2014/main" id="{91FBF0A8-9247-A441-B5CF-14975409E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[R] 134">
                <a:extLst>
                  <a:ext uri="{FF2B5EF4-FFF2-40B4-BE49-F238E27FC236}">
                    <a16:creationId xmlns:a16="http://schemas.microsoft.com/office/drawing/2014/main" id="{542E0F72-52A1-364C-93BF-D30E4B92E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A966BA5-A235-144F-82E0-156C2CDAE5AD}"/>
                </a:ext>
              </a:extLst>
            </p:cNvPr>
            <p:cNvGrpSpPr/>
            <p:nvPr/>
          </p:nvGrpSpPr>
          <p:grpSpPr>
            <a:xfrm>
              <a:off x="10198457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32" name="직선 연결선[R] 131">
                <a:extLst>
                  <a:ext uri="{FF2B5EF4-FFF2-40B4-BE49-F238E27FC236}">
                    <a16:creationId xmlns:a16="http://schemas.microsoft.com/office/drawing/2014/main" id="{08B996F6-68C4-6741-AD76-8F7A8CF6B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[R] 132">
                <a:extLst>
                  <a:ext uri="{FF2B5EF4-FFF2-40B4-BE49-F238E27FC236}">
                    <a16:creationId xmlns:a16="http://schemas.microsoft.com/office/drawing/2014/main" id="{8FC5D3A5-756C-2047-814F-F20155A269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A6AC4E5-1553-A242-A5FB-EDA0F1808685}"/>
                </a:ext>
              </a:extLst>
            </p:cNvPr>
            <p:cNvGrpSpPr/>
            <p:nvPr/>
          </p:nvGrpSpPr>
          <p:grpSpPr>
            <a:xfrm>
              <a:off x="7906921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30" name="직선 연결선[R] 129">
                <a:extLst>
                  <a:ext uri="{FF2B5EF4-FFF2-40B4-BE49-F238E27FC236}">
                    <a16:creationId xmlns:a16="http://schemas.microsoft.com/office/drawing/2014/main" id="{163D5792-2FB6-4040-938F-60444CB73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[R] 130">
                <a:extLst>
                  <a:ext uri="{FF2B5EF4-FFF2-40B4-BE49-F238E27FC236}">
                    <a16:creationId xmlns:a16="http://schemas.microsoft.com/office/drawing/2014/main" id="{5FC4C0E0-62CA-6A40-B9B4-14128806F7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CCD9A66-9CBD-A040-B7C8-6DB010F3BF6E}"/>
                </a:ext>
              </a:extLst>
            </p:cNvPr>
            <p:cNvGrpSpPr/>
            <p:nvPr/>
          </p:nvGrpSpPr>
          <p:grpSpPr>
            <a:xfrm>
              <a:off x="8288833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28" name="직선 연결선[R] 127">
                <a:extLst>
                  <a:ext uri="{FF2B5EF4-FFF2-40B4-BE49-F238E27FC236}">
                    <a16:creationId xmlns:a16="http://schemas.microsoft.com/office/drawing/2014/main" id="{73D078AF-8317-A74D-9887-6789A113E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[R] 128">
                <a:extLst>
                  <a:ext uri="{FF2B5EF4-FFF2-40B4-BE49-F238E27FC236}">
                    <a16:creationId xmlns:a16="http://schemas.microsoft.com/office/drawing/2014/main" id="{7FBD4D98-60E5-8441-822D-37D372EADA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229BAAD-76A2-3F4A-B698-54BC30484424}"/>
                </a:ext>
              </a:extLst>
            </p:cNvPr>
            <p:cNvGrpSpPr/>
            <p:nvPr/>
          </p:nvGrpSpPr>
          <p:grpSpPr>
            <a:xfrm>
              <a:off x="8670745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26" name="직선 연결선[R] 125">
                <a:extLst>
                  <a:ext uri="{FF2B5EF4-FFF2-40B4-BE49-F238E27FC236}">
                    <a16:creationId xmlns:a16="http://schemas.microsoft.com/office/drawing/2014/main" id="{B644B3BA-6F62-D640-ADCB-E9F6CFD0C6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[R] 126">
                <a:extLst>
                  <a:ext uri="{FF2B5EF4-FFF2-40B4-BE49-F238E27FC236}">
                    <a16:creationId xmlns:a16="http://schemas.microsoft.com/office/drawing/2014/main" id="{3608BCA6-072D-274A-9462-1256175F83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4EACB76-781C-2A42-BCF3-B76779853B5C}"/>
                </a:ext>
              </a:extLst>
            </p:cNvPr>
            <p:cNvGrpSpPr/>
            <p:nvPr/>
          </p:nvGrpSpPr>
          <p:grpSpPr>
            <a:xfrm>
              <a:off x="9052657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24" name="직선 연결선[R] 123">
                <a:extLst>
                  <a:ext uri="{FF2B5EF4-FFF2-40B4-BE49-F238E27FC236}">
                    <a16:creationId xmlns:a16="http://schemas.microsoft.com/office/drawing/2014/main" id="{D37719DB-2E76-864F-97A7-24FC31A2C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[R] 124">
                <a:extLst>
                  <a:ext uri="{FF2B5EF4-FFF2-40B4-BE49-F238E27FC236}">
                    <a16:creationId xmlns:a16="http://schemas.microsoft.com/office/drawing/2014/main" id="{7995EFC2-AFE1-214D-994A-010EA763F2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72BD89B2-22F3-CE49-AB15-0D05930167EA}"/>
                </a:ext>
              </a:extLst>
            </p:cNvPr>
            <p:cNvGrpSpPr/>
            <p:nvPr/>
          </p:nvGrpSpPr>
          <p:grpSpPr>
            <a:xfrm>
              <a:off x="9434569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22" name="직선 연결선[R] 121">
                <a:extLst>
                  <a:ext uri="{FF2B5EF4-FFF2-40B4-BE49-F238E27FC236}">
                    <a16:creationId xmlns:a16="http://schemas.microsoft.com/office/drawing/2014/main" id="{06BF1628-E4CB-1348-ABEE-A8B4225C6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[R] 122">
                <a:extLst>
                  <a:ext uri="{FF2B5EF4-FFF2-40B4-BE49-F238E27FC236}">
                    <a16:creationId xmlns:a16="http://schemas.microsoft.com/office/drawing/2014/main" id="{177F44BF-7069-B146-885F-B12585DF38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15D8DFA-18A5-0D4B-A7C3-42D4009CEE9E}"/>
                </a:ext>
              </a:extLst>
            </p:cNvPr>
            <p:cNvGrpSpPr/>
            <p:nvPr/>
          </p:nvGrpSpPr>
          <p:grpSpPr>
            <a:xfrm>
              <a:off x="9816481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20" name="직선 연결선[R] 119">
                <a:extLst>
                  <a:ext uri="{FF2B5EF4-FFF2-40B4-BE49-F238E27FC236}">
                    <a16:creationId xmlns:a16="http://schemas.microsoft.com/office/drawing/2014/main" id="{41744CE5-0C63-6F40-9E6C-A8B1C2574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[R] 120">
                <a:extLst>
                  <a:ext uri="{FF2B5EF4-FFF2-40B4-BE49-F238E27FC236}">
                    <a16:creationId xmlns:a16="http://schemas.microsoft.com/office/drawing/2014/main" id="{A7800501-F3A3-EF48-A06B-18FAA99706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067DA3CE-568D-344B-8CED-F4C5B6FE259C}"/>
                </a:ext>
              </a:extLst>
            </p:cNvPr>
            <p:cNvGrpSpPr/>
            <p:nvPr/>
          </p:nvGrpSpPr>
          <p:grpSpPr>
            <a:xfrm>
              <a:off x="10198393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18" name="직선 연결선[R] 117">
                <a:extLst>
                  <a:ext uri="{FF2B5EF4-FFF2-40B4-BE49-F238E27FC236}">
                    <a16:creationId xmlns:a16="http://schemas.microsoft.com/office/drawing/2014/main" id="{E8E300DD-5C35-FD4A-A1ED-A9E337CD6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[R] 118">
                <a:extLst>
                  <a:ext uri="{FF2B5EF4-FFF2-40B4-BE49-F238E27FC236}">
                    <a16:creationId xmlns:a16="http://schemas.microsoft.com/office/drawing/2014/main" id="{1BD84518-DC09-0142-B2D0-94FC17D82D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247DE07-70AC-0F49-B831-30A18B8E26C3}"/>
                </a:ext>
              </a:extLst>
            </p:cNvPr>
            <p:cNvGrpSpPr/>
            <p:nvPr/>
          </p:nvGrpSpPr>
          <p:grpSpPr>
            <a:xfrm>
              <a:off x="7906857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16" name="직선 연결선[R] 115">
                <a:extLst>
                  <a:ext uri="{FF2B5EF4-FFF2-40B4-BE49-F238E27FC236}">
                    <a16:creationId xmlns:a16="http://schemas.microsoft.com/office/drawing/2014/main" id="{10A6C34E-C666-E648-B32A-ED41E4B75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[R] 116">
                <a:extLst>
                  <a:ext uri="{FF2B5EF4-FFF2-40B4-BE49-F238E27FC236}">
                    <a16:creationId xmlns:a16="http://schemas.microsoft.com/office/drawing/2014/main" id="{82A682D0-431A-EC49-85B5-C089A6ACBE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FEA0977-9D25-4E45-BCEA-7EBE450D2FB3}"/>
                </a:ext>
              </a:extLst>
            </p:cNvPr>
            <p:cNvGrpSpPr/>
            <p:nvPr/>
          </p:nvGrpSpPr>
          <p:grpSpPr>
            <a:xfrm>
              <a:off x="8288769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14" name="직선 연결선[R] 113">
                <a:extLst>
                  <a:ext uri="{FF2B5EF4-FFF2-40B4-BE49-F238E27FC236}">
                    <a16:creationId xmlns:a16="http://schemas.microsoft.com/office/drawing/2014/main" id="{EFC741EA-A8B7-4C47-AAFE-E3F654381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[R] 114">
                <a:extLst>
                  <a:ext uri="{FF2B5EF4-FFF2-40B4-BE49-F238E27FC236}">
                    <a16:creationId xmlns:a16="http://schemas.microsoft.com/office/drawing/2014/main" id="{07443AAE-628D-7844-B3A2-A45DB35551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B63031C-5094-3A41-BEF3-57313B1C921E}"/>
                </a:ext>
              </a:extLst>
            </p:cNvPr>
            <p:cNvGrpSpPr/>
            <p:nvPr/>
          </p:nvGrpSpPr>
          <p:grpSpPr>
            <a:xfrm>
              <a:off x="8670681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12" name="직선 연결선[R] 111">
                <a:extLst>
                  <a:ext uri="{FF2B5EF4-FFF2-40B4-BE49-F238E27FC236}">
                    <a16:creationId xmlns:a16="http://schemas.microsoft.com/office/drawing/2014/main" id="{1A6D8028-CDC2-0445-B989-11EA0F6E2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[R] 112">
                <a:extLst>
                  <a:ext uri="{FF2B5EF4-FFF2-40B4-BE49-F238E27FC236}">
                    <a16:creationId xmlns:a16="http://schemas.microsoft.com/office/drawing/2014/main" id="{C307F86C-F98F-3B41-8857-86DBB5C0DD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A6ABD48-55CA-B641-ADC2-D96093F85332}"/>
                </a:ext>
              </a:extLst>
            </p:cNvPr>
            <p:cNvGrpSpPr/>
            <p:nvPr/>
          </p:nvGrpSpPr>
          <p:grpSpPr>
            <a:xfrm>
              <a:off x="9052593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10" name="직선 연결선[R] 109">
                <a:extLst>
                  <a:ext uri="{FF2B5EF4-FFF2-40B4-BE49-F238E27FC236}">
                    <a16:creationId xmlns:a16="http://schemas.microsoft.com/office/drawing/2014/main" id="{673DEB4E-F09D-354C-9E3A-13AFA34AD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[R] 110">
                <a:extLst>
                  <a:ext uri="{FF2B5EF4-FFF2-40B4-BE49-F238E27FC236}">
                    <a16:creationId xmlns:a16="http://schemas.microsoft.com/office/drawing/2014/main" id="{BC9B32F1-1330-9146-900E-E528518958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33B6DCD-04D3-1F49-BA90-E64835B687BB}"/>
                </a:ext>
              </a:extLst>
            </p:cNvPr>
            <p:cNvGrpSpPr/>
            <p:nvPr/>
          </p:nvGrpSpPr>
          <p:grpSpPr>
            <a:xfrm>
              <a:off x="9434505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08" name="직선 연결선[R] 107">
                <a:extLst>
                  <a:ext uri="{FF2B5EF4-FFF2-40B4-BE49-F238E27FC236}">
                    <a16:creationId xmlns:a16="http://schemas.microsoft.com/office/drawing/2014/main" id="{5FEA6D3C-9DF1-3646-8605-B5860B8E7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[R] 108">
                <a:extLst>
                  <a:ext uri="{FF2B5EF4-FFF2-40B4-BE49-F238E27FC236}">
                    <a16:creationId xmlns:a16="http://schemas.microsoft.com/office/drawing/2014/main" id="{E85863D4-5D93-D045-8F90-B0C624CD1C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0EA17A-EC67-AE47-B010-4BDD82923BDC}"/>
                </a:ext>
              </a:extLst>
            </p:cNvPr>
            <p:cNvGrpSpPr/>
            <p:nvPr/>
          </p:nvGrpSpPr>
          <p:grpSpPr>
            <a:xfrm>
              <a:off x="9816417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06" name="직선 연결선[R] 105">
                <a:extLst>
                  <a:ext uri="{FF2B5EF4-FFF2-40B4-BE49-F238E27FC236}">
                    <a16:creationId xmlns:a16="http://schemas.microsoft.com/office/drawing/2014/main" id="{769B4EE2-9CA4-2B48-A255-50E0B0C63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[R] 106">
                <a:extLst>
                  <a:ext uri="{FF2B5EF4-FFF2-40B4-BE49-F238E27FC236}">
                    <a16:creationId xmlns:a16="http://schemas.microsoft.com/office/drawing/2014/main" id="{19D1C619-217B-3A44-A6FE-6913D2324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8596DFB-5808-AE42-ADB9-383F4C53EB8A}"/>
                </a:ext>
              </a:extLst>
            </p:cNvPr>
            <p:cNvGrpSpPr/>
            <p:nvPr/>
          </p:nvGrpSpPr>
          <p:grpSpPr>
            <a:xfrm>
              <a:off x="10198329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04" name="직선 연결선[R] 103">
                <a:extLst>
                  <a:ext uri="{FF2B5EF4-FFF2-40B4-BE49-F238E27FC236}">
                    <a16:creationId xmlns:a16="http://schemas.microsoft.com/office/drawing/2014/main" id="{FB52D094-CAAB-9E4C-923E-3158CB9AC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[R] 104">
                <a:extLst>
                  <a:ext uri="{FF2B5EF4-FFF2-40B4-BE49-F238E27FC236}">
                    <a16:creationId xmlns:a16="http://schemas.microsoft.com/office/drawing/2014/main" id="{1A6C6D06-428B-4442-8250-248A072AC3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6293D45-0250-6A40-87B9-79B6A6D3E64E}"/>
                </a:ext>
              </a:extLst>
            </p:cNvPr>
            <p:cNvGrpSpPr/>
            <p:nvPr/>
          </p:nvGrpSpPr>
          <p:grpSpPr>
            <a:xfrm>
              <a:off x="7906793" y="6399191"/>
              <a:ext cx="381938" cy="351098"/>
              <a:chOff x="7907177" y="4351343"/>
              <a:chExt cx="381938" cy="351098"/>
            </a:xfrm>
          </p:grpSpPr>
          <p:cxnSp>
            <p:nvCxnSpPr>
              <p:cNvPr id="102" name="직선 연결선[R] 101">
                <a:extLst>
                  <a:ext uri="{FF2B5EF4-FFF2-40B4-BE49-F238E27FC236}">
                    <a16:creationId xmlns:a16="http://schemas.microsoft.com/office/drawing/2014/main" id="{48718ECF-159C-6A4F-A17E-A5E8F1D15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[R] 102">
                <a:extLst>
                  <a:ext uri="{FF2B5EF4-FFF2-40B4-BE49-F238E27FC236}">
                    <a16:creationId xmlns:a16="http://schemas.microsoft.com/office/drawing/2014/main" id="{17652D23-B00A-8042-91FB-E675269F1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C6DF8E2-AA12-3E49-A304-887A9EDCB1B9}"/>
                </a:ext>
              </a:extLst>
            </p:cNvPr>
            <p:cNvGrpSpPr/>
            <p:nvPr/>
          </p:nvGrpSpPr>
          <p:grpSpPr>
            <a:xfrm>
              <a:off x="8288705" y="6399191"/>
              <a:ext cx="381938" cy="351098"/>
              <a:chOff x="7907177" y="4351343"/>
              <a:chExt cx="381938" cy="351098"/>
            </a:xfrm>
          </p:grpSpPr>
          <p:cxnSp>
            <p:nvCxnSpPr>
              <p:cNvPr id="100" name="직선 연결선[R] 99">
                <a:extLst>
                  <a:ext uri="{FF2B5EF4-FFF2-40B4-BE49-F238E27FC236}">
                    <a16:creationId xmlns:a16="http://schemas.microsoft.com/office/drawing/2014/main" id="{924BA0FF-C2CA-2445-9729-7EFEFB18C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0">
                <a:extLst>
                  <a:ext uri="{FF2B5EF4-FFF2-40B4-BE49-F238E27FC236}">
                    <a16:creationId xmlns:a16="http://schemas.microsoft.com/office/drawing/2014/main" id="{1679B1A8-AB68-3F4E-8371-DF3E88E32B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B5FB722-04BB-B54D-A106-BC9A8396A566}"/>
                </a:ext>
              </a:extLst>
            </p:cNvPr>
            <p:cNvGrpSpPr/>
            <p:nvPr/>
          </p:nvGrpSpPr>
          <p:grpSpPr>
            <a:xfrm>
              <a:off x="8670617" y="6399191"/>
              <a:ext cx="381938" cy="351098"/>
              <a:chOff x="7907177" y="4351343"/>
              <a:chExt cx="381938" cy="351098"/>
            </a:xfrm>
          </p:grpSpPr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26CFBC3B-611B-6D48-AD0D-BFF6D804F3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98">
                <a:extLst>
                  <a:ext uri="{FF2B5EF4-FFF2-40B4-BE49-F238E27FC236}">
                    <a16:creationId xmlns:a16="http://schemas.microsoft.com/office/drawing/2014/main" id="{98B40A2B-6332-0940-A467-0806D16BF8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E61358C-A0D4-A84A-AC89-FE6A684A8B31}"/>
                </a:ext>
              </a:extLst>
            </p:cNvPr>
            <p:cNvGrpSpPr/>
            <p:nvPr/>
          </p:nvGrpSpPr>
          <p:grpSpPr>
            <a:xfrm>
              <a:off x="9052529" y="6399191"/>
              <a:ext cx="381938" cy="351098"/>
              <a:chOff x="7907177" y="4351343"/>
              <a:chExt cx="381938" cy="351098"/>
            </a:xfrm>
          </p:grpSpPr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C18FC944-B0FD-9E4C-B195-297D4236C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EFE46CFC-6348-D249-8561-2A5FD778AB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9FC7505-0E0E-9847-B2AE-8359D3E1F3F6}"/>
                </a:ext>
              </a:extLst>
            </p:cNvPr>
            <p:cNvGrpSpPr/>
            <p:nvPr/>
          </p:nvGrpSpPr>
          <p:grpSpPr>
            <a:xfrm>
              <a:off x="9434441" y="6399191"/>
              <a:ext cx="381938" cy="351098"/>
              <a:chOff x="7907177" y="4351343"/>
              <a:chExt cx="381938" cy="351098"/>
            </a:xfrm>
          </p:grpSpPr>
          <p:cxnSp>
            <p:nvCxnSpPr>
              <p:cNvPr id="94" name="직선 연결선[R] 93">
                <a:extLst>
                  <a:ext uri="{FF2B5EF4-FFF2-40B4-BE49-F238E27FC236}">
                    <a16:creationId xmlns:a16="http://schemas.microsoft.com/office/drawing/2014/main" id="{5AA3F712-79A5-E54C-8AA4-7E7D98605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BFF9A3D3-C827-0C42-9A27-BBDA7DA0A3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E62B643-6BDE-544F-BEFB-4DFB20295CD1}"/>
                </a:ext>
              </a:extLst>
            </p:cNvPr>
            <p:cNvGrpSpPr/>
            <p:nvPr/>
          </p:nvGrpSpPr>
          <p:grpSpPr>
            <a:xfrm>
              <a:off x="9816353" y="6399191"/>
              <a:ext cx="381938" cy="351098"/>
              <a:chOff x="7907177" y="4351343"/>
              <a:chExt cx="381938" cy="351098"/>
            </a:xfrm>
          </p:grpSpPr>
          <p:cxnSp>
            <p:nvCxnSpPr>
              <p:cNvPr id="92" name="직선 연결선[R] 91">
                <a:extLst>
                  <a:ext uri="{FF2B5EF4-FFF2-40B4-BE49-F238E27FC236}">
                    <a16:creationId xmlns:a16="http://schemas.microsoft.com/office/drawing/2014/main" id="{FA76FFE7-18F3-9E4A-8196-BE461C0D5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92">
                <a:extLst>
                  <a:ext uri="{FF2B5EF4-FFF2-40B4-BE49-F238E27FC236}">
                    <a16:creationId xmlns:a16="http://schemas.microsoft.com/office/drawing/2014/main" id="{5E4F69D1-69B2-AE41-A876-2BE10762F5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AA1076EE-09D0-B04E-B7AA-6B2D0A0957BE}"/>
                </a:ext>
              </a:extLst>
            </p:cNvPr>
            <p:cNvGrpSpPr/>
            <p:nvPr/>
          </p:nvGrpSpPr>
          <p:grpSpPr>
            <a:xfrm>
              <a:off x="10198265" y="6399191"/>
              <a:ext cx="381938" cy="351098"/>
              <a:chOff x="7907177" y="4351343"/>
              <a:chExt cx="381938" cy="351098"/>
            </a:xfrm>
          </p:grpSpPr>
          <p:cxnSp>
            <p:nvCxnSpPr>
              <p:cNvPr id="90" name="직선 연결선[R] 89">
                <a:extLst>
                  <a:ext uri="{FF2B5EF4-FFF2-40B4-BE49-F238E27FC236}">
                    <a16:creationId xmlns:a16="http://schemas.microsoft.com/office/drawing/2014/main" id="{F4AB5212-7851-E147-841F-A09B13E1B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[R] 90">
                <a:extLst>
                  <a:ext uri="{FF2B5EF4-FFF2-40B4-BE49-F238E27FC236}">
                    <a16:creationId xmlns:a16="http://schemas.microsoft.com/office/drawing/2014/main" id="{E4134FDC-DDB5-CD4E-B61B-42BA87A755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6" name="직선 연결선[R] 205">
            <a:extLst>
              <a:ext uri="{FF2B5EF4-FFF2-40B4-BE49-F238E27FC236}">
                <a16:creationId xmlns:a16="http://schemas.microsoft.com/office/drawing/2014/main" id="{CA7E4771-2CE9-E647-9DDF-B9B64F6EA314}"/>
              </a:ext>
            </a:extLst>
          </p:cNvPr>
          <p:cNvCxnSpPr>
            <a:cxnSpLocks/>
          </p:cNvCxnSpPr>
          <p:nvPr/>
        </p:nvCxnSpPr>
        <p:spPr>
          <a:xfrm>
            <a:off x="678029" y="4198025"/>
            <a:ext cx="0" cy="500743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D6C1BA5-4DF1-8540-BC86-8297EC7D5861}"/>
              </a:ext>
            </a:extLst>
          </p:cNvPr>
          <p:cNvSpPr/>
          <p:nvPr/>
        </p:nvSpPr>
        <p:spPr>
          <a:xfrm>
            <a:off x="978646" y="4422270"/>
            <a:ext cx="509644" cy="515813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0" name="직선 연결선[R] 209">
            <a:extLst>
              <a:ext uri="{FF2B5EF4-FFF2-40B4-BE49-F238E27FC236}">
                <a16:creationId xmlns:a16="http://schemas.microsoft.com/office/drawing/2014/main" id="{88EDB38E-20AB-4241-8B82-13800A992686}"/>
              </a:ext>
            </a:extLst>
          </p:cNvPr>
          <p:cNvCxnSpPr>
            <a:cxnSpLocks/>
          </p:cNvCxnSpPr>
          <p:nvPr/>
        </p:nvCxnSpPr>
        <p:spPr>
          <a:xfrm flipH="1">
            <a:off x="678029" y="4681349"/>
            <a:ext cx="249432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FB4F65-A7F1-FF40-BBDD-D9BDB2D12793}"/>
              </a:ext>
            </a:extLst>
          </p:cNvPr>
          <p:cNvSpPr/>
          <p:nvPr/>
        </p:nvSpPr>
        <p:spPr>
          <a:xfrm>
            <a:off x="4310743" y="4532811"/>
            <a:ext cx="2181497" cy="218149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5" name="직선 연결선[R] 214">
            <a:extLst>
              <a:ext uri="{FF2B5EF4-FFF2-40B4-BE49-F238E27FC236}">
                <a16:creationId xmlns:a16="http://schemas.microsoft.com/office/drawing/2014/main" id="{F4ED068F-50BC-6345-83C9-9022C0D21D25}"/>
              </a:ext>
            </a:extLst>
          </p:cNvPr>
          <p:cNvCxnSpPr/>
          <p:nvPr/>
        </p:nvCxnSpPr>
        <p:spPr>
          <a:xfrm>
            <a:off x="4310743" y="4532811"/>
            <a:ext cx="2181497" cy="2181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직선 연결선[R] 216">
            <a:extLst>
              <a:ext uri="{FF2B5EF4-FFF2-40B4-BE49-F238E27FC236}">
                <a16:creationId xmlns:a16="http://schemas.microsoft.com/office/drawing/2014/main" id="{CB3842EE-73F5-F04A-B31A-A46495189A83}"/>
              </a:ext>
            </a:extLst>
          </p:cNvPr>
          <p:cNvCxnSpPr/>
          <p:nvPr/>
        </p:nvCxnSpPr>
        <p:spPr>
          <a:xfrm flipH="1">
            <a:off x="4310743" y="4532811"/>
            <a:ext cx="2181497" cy="2181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A144CE4-3EF5-3246-9F9F-4CE6C1F0FFB5}"/>
                  </a:ext>
                </a:extLst>
              </p:cNvPr>
              <p:cNvSpPr txBox="1"/>
              <p:nvPr/>
            </p:nvSpPr>
            <p:spPr>
              <a:xfrm>
                <a:off x="5355487" y="5454282"/>
                <a:ext cx="1387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A144CE4-3EF5-3246-9F9F-4CE6C1F0F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87" y="5454282"/>
                <a:ext cx="1387123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52E26C-7725-984F-B8EB-97BFF2750430}"/>
                  </a:ext>
                </a:extLst>
              </p:cNvPr>
              <p:cNvSpPr txBox="1"/>
              <p:nvPr/>
            </p:nvSpPr>
            <p:spPr>
              <a:xfrm>
                <a:off x="4708877" y="6282089"/>
                <a:ext cx="1387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52E26C-7725-984F-B8EB-97BFF2750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877" y="6282089"/>
                <a:ext cx="1387123" cy="338554"/>
              </a:xfrm>
              <a:prstGeom prst="rect">
                <a:avLst/>
              </a:prstGeom>
              <a:blipFill>
                <a:blip r:embed="rId9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0" name="직선 연결선[R] 219">
            <a:extLst>
              <a:ext uri="{FF2B5EF4-FFF2-40B4-BE49-F238E27FC236}">
                <a16:creationId xmlns:a16="http://schemas.microsoft.com/office/drawing/2014/main" id="{B4055A0B-81BB-4F4B-AFF4-CFFDFE822387}"/>
              </a:ext>
            </a:extLst>
          </p:cNvPr>
          <p:cNvCxnSpPr>
            <a:cxnSpLocks/>
          </p:cNvCxnSpPr>
          <p:nvPr/>
        </p:nvCxnSpPr>
        <p:spPr>
          <a:xfrm flipH="1" flipV="1">
            <a:off x="1488290" y="4422270"/>
            <a:ext cx="2822453" cy="11054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[R] 221">
            <a:extLst>
              <a:ext uri="{FF2B5EF4-FFF2-40B4-BE49-F238E27FC236}">
                <a16:creationId xmlns:a16="http://schemas.microsoft.com/office/drawing/2014/main" id="{C44B2258-C325-4340-BB65-77521BCF601C}"/>
              </a:ext>
            </a:extLst>
          </p:cNvPr>
          <p:cNvCxnSpPr>
            <a:cxnSpLocks/>
          </p:cNvCxnSpPr>
          <p:nvPr/>
        </p:nvCxnSpPr>
        <p:spPr>
          <a:xfrm flipH="1" flipV="1">
            <a:off x="1509004" y="4938084"/>
            <a:ext cx="2775027" cy="1723602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Content Placeholder 2">
            <a:extLst>
              <a:ext uri="{FF2B5EF4-FFF2-40B4-BE49-F238E27FC236}">
                <a16:creationId xmlns:a16="http://schemas.microsoft.com/office/drawing/2014/main" id="{C36BE9D4-523B-5D49-8121-F67FF3675498}"/>
              </a:ext>
            </a:extLst>
          </p:cNvPr>
          <p:cNvSpPr txBox="1">
            <a:spLocks/>
          </p:cNvSpPr>
          <p:nvPr/>
        </p:nvSpPr>
        <p:spPr>
          <a:xfrm>
            <a:off x="4207118" y="417358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Use e-greedy policy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CB4C7360-144B-4542-AA1F-7C0E26384B17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7" name="오른쪽 화살표[R] 226">
            <a:extLst>
              <a:ext uri="{FF2B5EF4-FFF2-40B4-BE49-F238E27FC236}">
                <a16:creationId xmlns:a16="http://schemas.microsoft.com/office/drawing/2014/main" id="{F110AD3E-226F-8A4E-BFAA-C73BB5AF6C9B}"/>
              </a:ext>
            </a:extLst>
          </p:cNvPr>
          <p:cNvSpPr/>
          <p:nvPr/>
        </p:nvSpPr>
        <p:spPr>
          <a:xfrm>
            <a:off x="8462529" y="3370217"/>
            <a:ext cx="281479" cy="15675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CA15DB0D-A055-7846-844A-39B64C3863E2}"/>
              </a:ext>
            </a:extLst>
          </p:cNvPr>
          <p:cNvCxnSpPr>
            <a:cxnSpLocks/>
          </p:cNvCxnSpPr>
          <p:nvPr/>
        </p:nvCxnSpPr>
        <p:spPr>
          <a:xfrm>
            <a:off x="11391749" y="2400897"/>
            <a:ext cx="0" cy="616623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[R] 229">
            <a:extLst>
              <a:ext uri="{FF2B5EF4-FFF2-40B4-BE49-F238E27FC236}">
                <a16:creationId xmlns:a16="http://schemas.microsoft.com/office/drawing/2014/main" id="{C5E43EC0-D3DE-D640-A5D7-6F74E405E9FF}"/>
              </a:ext>
            </a:extLst>
          </p:cNvPr>
          <p:cNvCxnSpPr>
            <a:cxnSpLocks/>
          </p:cNvCxnSpPr>
          <p:nvPr/>
        </p:nvCxnSpPr>
        <p:spPr>
          <a:xfrm flipH="1">
            <a:off x="8569843" y="3017520"/>
            <a:ext cx="2756912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[R] 231">
            <a:extLst>
              <a:ext uri="{FF2B5EF4-FFF2-40B4-BE49-F238E27FC236}">
                <a16:creationId xmlns:a16="http://schemas.microsoft.com/office/drawing/2014/main" id="{49A2DC6F-55C1-804C-8E84-C3FFE8E19FCB}"/>
              </a:ext>
            </a:extLst>
          </p:cNvPr>
          <p:cNvCxnSpPr>
            <a:cxnSpLocks/>
          </p:cNvCxnSpPr>
          <p:nvPr/>
        </p:nvCxnSpPr>
        <p:spPr>
          <a:xfrm>
            <a:off x="8594729" y="3017520"/>
            <a:ext cx="0" cy="352697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77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Contents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7F52A-7F9E-4A7D-961C-D29140FA2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Recap of Reinforcement Learning (RL)</a:t>
            </a:r>
          </a:p>
          <a:p>
            <a:r>
              <a:rPr lang="en-US" altLang="ko-KR" dirty="0"/>
              <a:t>Value-based RL</a:t>
            </a:r>
          </a:p>
          <a:p>
            <a:pPr lvl="1" indent="0">
              <a:buNone/>
            </a:pPr>
            <a:r>
              <a:rPr lang="en-US" altLang="ko-KR" dirty="0"/>
              <a:t>SARSA</a:t>
            </a:r>
          </a:p>
          <a:p>
            <a:pPr lvl="1" indent="0">
              <a:buNone/>
            </a:pPr>
            <a:r>
              <a:rPr lang="en-US" altLang="ko-KR" dirty="0"/>
              <a:t>Q-learning</a:t>
            </a:r>
          </a:p>
          <a:p>
            <a:pPr lvl="1" indent="0">
              <a:buNone/>
            </a:pPr>
            <a:r>
              <a:rPr lang="en-US" altLang="ko-KR" dirty="0"/>
              <a:t>Deep Q-learning</a:t>
            </a:r>
          </a:p>
          <a:p>
            <a:pPr lvl="1" indent="0">
              <a:buNone/>
            </a:pPr>
            <a:endParaRPr lang="en-US" altLang="ko-KR" dirty="0"/>
          </a:p>
          <a:p>
            <a:r>
              <a:rPr lang="en-US" altLang="ko-KR" dirty="0"/>
              <a:t>Policy-based RL</a:t>
            </a:r>
          </a:p>
          <a:p>
            <a:pPr lvl="1" indent="0">
              <a:buNone/>
            </a:pPr>
            <a:r>
              <a:rPr lang="en-US" altLang="ko-KR" dirty="0"/>
              <a:t>Vanilla Policy Gradient</a:t>
            </a:r>
          </a:p>
          <a:p>
            <a:r>
              <a:rPr lang="en-US" altLang="ko-KR" dirty="0"/>
              <a:t>Actor-Critic </a:t>
            </a:r>
          </a:p>
          <a:p>
            <a:r>
              <a:rPr lang="en-US" altLang="ko-KR" dirty="0" err="1"/>
              <a:t>eXplainable</a:t>
            </a:r>
            <a:r>
              <a:rPr lang="en-US" altLang="ko-KR" dirty="0"/>
              <a:t> AI (XAI)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71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6DB7F1-E45F-4C48-979D-4D70119495F8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5" name="직선 연결선 6">
              <a:extLst>
                <a:ext uri="{FF2B5EF4-FFF2-40B4-BE49-F238E27FC236}">
                  <a16:creationId xmlns:a16="http://schemas.microsoft.com/office/drawing/2014/main" id="{055A9E3E-CFC5-3847-8E85-6B7CD3679950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7">
              <a:extLst>
                <a:ext uri="{FF2B5EF4-FFF2-40B4-BE49-F238E27FC236}">
                  <a16:creationId xmlns:a16="http://schemas.microsoft.com/office/drawing/2014/main" id="{91986CC6-F2C1-3647-BFEE-8A4B69F8D981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8">
              <a:extLst>
                <a:ext uri="{FF2B5EF4-FFF2-40B4-BE49-F238E27FC236}">
                  <a16:creationId xmlns:a16="http://schemas.microsoft.com/office/drawing/2014/main" id="{E83309DF-156A-7740-97A5-C0C5BB876B27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0">
              <a:extLst>
                <a:ext uri="{FF2B5EF4-FFF2-40B4-BE49-F238E27FC236}">
                  <a16:creationId xmlns:a16="http://schemas.microsoft.com/office/drawing/2014/main" id="{0D9A0925-2C91-E742-A30F-ACD5265368A7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>
              <a:extLst>
                <a:ext uri="{FF2B5EF4-FFF2-40B4-BE49-F238E27FC236}">
                  <a16:creationId xmlns:a16="http://schemas.microsoft.com/office/drawing/2014/main" id="{36976E23-429E-D94E-ABCF-B0E11E5AADBE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12">
              <a:extLst>
                <a:ext uri="{FF2B5EF4-FFF2-40B4-BE49-F238E27FC236}">
                  <a16:creationId xmlns:a16="http://schemas.microsoft.com/office/drawing/2014/main" id="{8426C6BD-0AE0-8A4F-BC7D-82167F93C09B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3">
              <a:extLst>
                <a:ext uri="{FF2B5EF4-FFF2-40B4-BE49-F238E27FC236}">
                  <a16:creationId xmlns:a16="http://schemas.microsoft.com/office/drawing/2014/main" id="{91034F75-1D72-3D4F-BCC2-DF9C540687F2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4">
              <a:extLst>
                <a:ext uri="{FF2B5EF4-FFF2-40B4-BE49-F238E27FC236}">
                  <a16:creationId xmlns:a16="http://schemas.microsoft.com/office/drawing/2014/main" id="{6F7AED6A-3E21-CA42-982D-92145148866E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5">
              <a:extLst>
                <a:ext uri="{FF2B5EF4-FFF2-40B4-BE49-F238E27FC236}">
                  <a16:creationId xmlns:a16="http://schemas.microsoft.com/office/drawing/2014/main" id="{ADAF0A0E-CB9A-704D-95EE-1FF523E0DC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6">
              <a:extLst>
                <a:ext uri="{FF2B5EF4-FFF2-40B4-BE49-F238E27FC236}">
                  <a16:creationId xmlns:a16="http://schemas.microsoft.com/office/drawing/2014/main" id="{FFB17808-11B8-AA41-BCD9-E2C802A2EC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7">
              <a:extLst>
                <a:ext uri="{FF2B5EF4-FFF2-40B4-BE49-F238E27FC236}">
                  <a16:creationId xmlns:a16="http://schemas.microsoft.com/office/drawing/2014/main" id="{1C32AF1F-C761-C345-8C79-D7E294B68F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8">
              <a:extLst>
                <a:ext uri="{FF2B5EF4-FFF2-40B4-BE49-F238E27FC236}">
                  <a16:creationId xmlns:a16="http://schemas.microsoft.com/office/drawing/2014/main" id="{C7155775-14F9-504B-8512-2E5E1E82E8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9">
              <a:extLst>
                <a:ext uri="{FF2B5EF4-FFF2-40B4-BE49-F238E27FC236}">
                  <a16:creationId xmlns:a16="http://schemas.microsoft.com/office/drawing/2014/main" id="{633B4581-696F-C944-B6A9-B29ED59DE6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20">
              <a:extLst>
                <a:ext uri="{FF2B5EF4-FFF2-40B4-BE49-F238E27FC236}">
                  <a16:creationId xmlns:a16="http://schemas.microsoft.com/office/drawing/2014/main" id="{37854A89-42A7-F64C-9312-59C50A605E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21">
              <a:extLst>
                <a:ext uri="{FF2B5EF4-FFF2-40B4-BE49-F238E27FC236}">
                  <a16:creationId xmlns:a16="http://schemas.microsoft.com/office/drawing/2014/main" id="{083504CA-B39A-9C40-8946-EEC4DEE9A2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22">
              <a:extLst>
                <a:ext uri="{FF2B5EF4-FFF2-40B4-BE49-F238E27FC236}">
                  <a16:creationId xmlns:a16="http://schemas.microsoft.com/office/drawing/2014/main" id="{559368DF-3D1C-E644-8573-1D062E8710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A0BEFD7-1967-914E-87C8-E3297078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7B33BC-D076-9B4B-A170-604809A27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49" y="3243364"/>
            <a:ext cx="450933" cy="413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275BB1-B62D-5348-9C74-75F9703B34AB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6C9E05-1706-694C-9F02-0C0F9D744FB8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F5909F29-8B7A-1346-8E26-27A4FA9E7BD1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C222216-43D3-AB43-937A-79C7B0A298FE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0FC3D48C-974D-B140-85ED-A1C9E85FAD9F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5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EFC826FB-DAC9-2247-B746-999A52FE4C49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D68BBB5-89B2-DC4E-AD50-43D3865097A9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9D8E842-A7B6-E24B-ADC1-03282EF029A1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CD6EAC-7F54-C942-BC9B-3856149ED535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5" name="그림 224">
            <a:extLst>
              <a:ext uri="{FF2B5EF4-FFF2-40B4-BE49-F238E27FC236}">
                <a16:creationId xmlns:a16="http://schemas.microsoft.com/office/drawing/2014/main" id="{6DF6612C-9AE5-2449-899A-80999C3766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162"/>
          <a:stretch/>
        </p:blipFill>
        <p:spPr>
          <a:xfrm>
            <a:off x="-1" y="2105992"/>
            <a:ext cx="6952057" cy="2222613"/>
          </a:xfrm>
          <a:prstGeom prst="rect">
            <a:avLst/>
          </a:prstGeom>
        </p:spPr>
      </p:pic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B30E565A-62EE-BE40-8562-F81BF6DB9B0A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1B17055-DD3C-5C40-87BB-8740600A1096}"/>
              </a:ext>
            </a:extLst>
          </p:cNvPr>
          <p:cNvSpPr/>
          <p:nvPr/>
        </p:nvSpPr>
        <p:spPr>
          <a:xfrm>
            <a:off x="8434501" y="3122087"/>
            <a:ext cx="634161" cy="64183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B5080EC-0189-2443-BCAA-5DCD837798DA}"/>
              </a:ext>
            </a:extLst>
          </p:cNvPr>
          <p:cNvSpPr/>
          <p:nvPr/>
        </p:nvSpPr>
        <p:spPr>
          <a:xfrm>
            <a:off x="7504756" y="2421064"/>
            <a:ext cx="1038959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3" name="직선 연결선[R] 222">
            <a:extLst>
              <a:ext uri="{FF2B5EF4-FFF2-40B4-BE49-F238E27FC236}">
                <a16:creationId xmlns:a16="http://schemas.microsoft.com/office/drawing/2014/main" id="{738F1645-4329-BD41-BCCA-902C58EF0B6F}"/>
              </a:ext>
            </a:extLst>
          </p:cNvPr>
          <p:cNvCxnSpPr>
            <a:cxnSpLocks/>
          </p:cNvCxnSpPr>
          <p:nvPr/>
        </p:nvCxnSpPr>
        <p:spPr>
          <a:xfrm flipH="1">
            <a:off x="7109309" y="2572399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[R] 225">
            <a:extLst>
              <a:ext uri="{FF2B5EF4-FFF2-40B4-BE49-F238E27FC236}">
                <a16:creationId xmlns:a16="http://schemas.microsoft.com/office/drawing/2014/main" id="{2D859369-1CDB-7B44-BECE-81C024143ABC}"/>
              </a:ext>
            </a:extLst>
          </p:cNvPr>
          <p:cNvCxnSpPr>
            <a:cxnSpLocks/>
          </p:cNvCxnSpPr>
          <p:nvPr/>
        </p:nvCxnSpPr>
        <p:spPr>
          <a:xfrm>
            <a:off x="7174623" y="2583712"/>
            <a:ext cx="0" cy="245585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D144DEC2-D711-5141-8707-A111C76186D4}"/>
              </a:ext>
            </a:extLst>
          </p:cNvPr>
          <p:cNvCxnSpPr>
            <a:cxnSpLocks/>
          </p:cNvCxnSpPr>
          <p:nvPr/>
        </p:nvCxnSpPr>
        <p:spPr>
          <a:xfrm flipH="1">
            <a:off x="7174623" y="2829297"/>
            <a:ext cx="1569385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A5B229A6-E359-BA4F-903C-87F735AED1C3}"/>
              </a:ext>
            </a:extLst>
          </p:cNvPr>
          <p:cNvCxnSpPr>
            <a:cxnSpLocks/>
          </p:cNvCxnSpPr>
          <p:nvPr/>
        </p:nvCxnSpPr>
        <p:spPr>
          <a:xfrm>
            <a:off x="8728488" y="2830350"/>
            <a:ext cx="0" cy="366189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EA587DEB-2D49-794A-80DA-C7524ECFB445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EA587DEB-2D49-794A-80DA-C7524ECF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8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9549063-56D3-DA41-8E48-8801E520130A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9549063-56D3-DA41-8E48-8801E520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9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756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6DB7F1-E45F-4C48-979D-4D70119495F8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5" name="직선 연결선 6">
              <a:extLst>
                <a:ext uri="{FF2B5EF4-FFF2-40B4-BE49-F238E27FC236}">
                  <a16:creationId xmlns:a16="http://schemas.microsoft.com/office/drawing/2014/main" id="{055A9E3E-CFC5-3847-8E85-6B7CD3679950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7">
              <a:extLst>
                <a:ext uri="{FF2B5EF4-FFF2-40B4-BE49-F238E27FC236}">
                  <a16:creationId xmlns:a16="http://schemas.microsoft.com/office/drawing/2014/main" id="{91986CC6-F2C1-3647-BFEE-8A4B69F8D981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8">
              <a:extLst>
                <a:ext uri="{FF2B5EF4-FFF2-40B4-BE49-F238E27FC236}">
                  <a16:creationId xmlns:a16="http://schemas.microsoft.com/office/drawing/2014/main" id="{E83309DF-156A-7740-97A5-C0C5BB876B27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0">
              <a:extLst>
                <a:ext uri="{FF2B5EF4-FFF2-40B4-BE49-F238E27FC236}">
                  <a16:creationId xmlns:a16="http://schemas.microsoft.com/office/drawing/2014/main" id="{0D9A0925-2C91-E742-A30F-ACD5265368A7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>
              <a:extLst>
                <a:ext uri="{FF2B5EF4-FFF2-40B4-BE49-F238E27FC236}">
                  <a16:creationId xmlns:a16="http://schemas.microsoft.com/office/drawing/2014/main" id="{36976E23-429E-D94E-ABCF-B0E11E5AADBE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12">
              <a:extLst>
                <a:ext uri="{FF2B5EF4-FFF2-40B4-BE49-F238E27FC236}">
                  <a16:creationId xmlns:a16="http://schemas.microsoft.com/office/drawing/2014/main" id="{8426C6BD-0AE0-8A4F-BC7D-82167F93C09B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3">
              <a:extLst>
                <a:ext uri="{FF2B5EF4-FFF2-40B4-BE49-F238E27FC236}">
                  <a16:creationId xmlns:a16="http://schemas.microsoft.com/office/drawing/2014/main" id="{91034F75-1D72-3D4F-BCC2-DF9C540687F2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4">
              <a:extLst>
                <a:ext uri="{FF2B5EF4-FFF2-40B4-BE49-F238E27FC236}">
                  <a16:creationId xmlns:a16="http://schemas.microsoft.com/office/drawing/2014/main" id="{6F7AED6A-3E21-CA42-982D-92145148866E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5">
              <a:extLst>
                <a:ext uri="{FF2B5EF4-FFF2-40B4-BE49-F238E27FC236}">
                  <a16:creationId xmlns:a16="http://schemas.microsoft.com/office/drawing/2014/main" id="{ADAF0A0E-CB9A-704D-95EE-1FF523E0DC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6">
              <a:extLst>
                <a:ext uri="{FF2B5EF4-FFF2-40B4-BE49-F238E27FC236}">
                  <a16:creationId xmlns:a16="http://schemas.microsoft.com/office/drawing/2014/main" id="{FFB17808-11B8-AA41-BCD9-E2C802A2EC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7">
              <a:extLst>
                <a:ext uri="{FF2B5EF4-FFF2-40B4-BE49-F238E27FC236}">
                  <a16:creationId xmlns:a16="http://schemas.microsoft.com/office/drawing/2014/main" id="{1C32AF1F-C761-C345-8C79-D7E294B68F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8">
              <a:extLst>
                <a:ext uri="{FF2B5EF4-FFF2-40B4-BE49-F238E27FC236}">
                  <a16:creationId xmlns:a16="http://schemas.microsoft.com/office/drawing/2014/main" id="{C7155775-14F9-504B-8512-2E5E1E82E8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9">
              <a:extLst>
                <a:ext uri="{FF2B5EF4-FFF2-40B4-BE49-F238E27FC236}">
                  <a16:creationId xmlns:a16="http://schemas.microsoft.com/office/drawing/2014/main" id="{633B4581-696F-C944-B6A9-B29ED59DE6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20">
              <a:extLst>
                <a:ext uri="{FF2B5EF4-FFF2-40B4-BE49-F238E27FC236}">
                  <a16:creationId xmlns:a16="http://schemas.microsoft.com/office/drawing/2014/main" id="{37854A89-42A7-F64C-9312-59C50A605E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21">
              <a:extLst>
                <a:ext uri="{FF2B5EF4-FFF2-40B4-BE49-F238E27FC236}">
                  <a16:creationId xmlns:a16="http://schemas.microsoft.com/office/drawing/2014/main" id="{083504CA-B39A-9C40-8946-EEC4DEE9A2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22">
              <a:extLst>
                <a:ext uri="{FF2B5EF4-FFF2-40B4-BE49-F238E27FC236}">
                  <a16:creationId xmlns:a16="http://schemas.microsoft.com/office/drawing/2014/main" id="{559368DF-3D1C-E644-8573-1D062E8710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A0BEFD7-1967-914E-87C8-E3297078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7B33BC-D076-9B4B-A170-604809A27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49" y="3243364"/>
            <a:ext cx="450933" cy="413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275BB1-B62D-5348-9C74-75F9703B34AB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6C9E05-1706-694C-9F02-0C0F9D744FB8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F5909F29-8B7A-1346-8E26-27A4FA9E7BD1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C222216-43D3-AB43-937A-79C7B0A298FE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0FC3D48C-974D-B140-85ED-A1C9E85FAD9F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5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EFC826FB-DAC9-2247-B746-999A52FE4C49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D68BBB5-89B2-DC4E-AD50-43D3865097A9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9D8E842-A7B6-E24B-ADC1-03282EF029A1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B30E565A-62EE-BE40-8562-F81BF6DB9B0A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EA587DEB-2D49-794A-80DA-C7524ECFB445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EA587DEB-2D49-794A-80DA-C7524ECF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7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9549063-56D3-DA41-8E48-8801E520130A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9549063-56D3-DA41-8E48-8801E520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8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C5228F02-0865-2044-A958-D834E9471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2105992"/>
            <a:ext cx="6952057" cy="3594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DAF409E7-5352-8A4D-9FA2-80A5A9AEB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695" y="6115557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b="1" dirty="0">
                    <a:solidFill>
                      <a:schemeClr val="tx1"/>
                    </a:solidFill>
                  </a:rPr>
                  <a:t>Update Q table from the sample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DAF409E7-5352-8A4D-9FA2-80A5A9AEB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95" y="6115557"/>
                <a:ext cx="4432300" cy="560736"/>
              </a:xfrm>
              <a:prstGeom prst="rect">
                <a:avLst/>
              </a:prstGeom>
              <a:blipFill>
                <a:blip r:embed="rId10"/>
                <a:stretch>
                  <a:fillRect l="-2201" t="-15217" r="-72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694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7F344EB-4101-AA41-8310-BBDF986B5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1533932"/>
            <a:ext cx="7940040" cy="51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78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Play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0392DD-D157-1547-B022-8AB22A17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89" y="1431653"/>
            <a:ext cx="8364039" cy="54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30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SARSA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A53080-62F8-6245-A0B8-DB416B70B614}"/>
                  </a:ext>
                </a:extLst>
              </p:cNvPr>
              <p:cNvSpPr txBox="1"/>
              <p:nvPr/>
            </p:nvSpPr>
            <p:spPr>
              <a:xfrm>
                <a:off x="6449713" y="2144707"/>
                <a:ext cx="5559855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kumimoji="1" lang="en-US" altLang="ko-KR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1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1" lang="en-US" altLang="ko-KR" sz="1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  <m:r>
                            <a:rPr kumimoji="1" lang="en-US" altLang="ko-KR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kumimoji="1"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A53080-62F8-6245-A0B8-DB416B70B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713" y="2144707"/>
                <a:ext cx="5559855" cy="384144"/>
              </a:xfrm>
              <a:prstGeom prst="rect">
                <a:avLst/>
              </a:prstGeom>
              <a:blipFill>
                <a:blip r:embed="rId3"/>
                <a:stretch>
                  <a:fillRect l="-548" b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685D5A-5A1F-E44F-8115-FF9171253132}"/>
                  </a:ext>
                </a:extLst>
              </p:cNvPr>
              <p:cNvSpPr txBox="1"/>
              <p:nvPr/>
            </p:nvSpPr>
            <p:spPr>
              <a:xfrm>
                <a:off x="244855" y="2213669"/>
                <a:ext cx="54355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kumimoji="1" lang="en-US" altLang="ko-KR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ko-KR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ko-KR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685D5A-5A1F-E44F-8115-FF917125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55" y="2213669"/>
                <a:ext cx="5435591" cy="246221"/>
              </a:xfrm>
              <a:prstGeom prst="rect">
                <a:avLst/>
              </a:prstGeom>
              <a:blipFill>
                <a:blip r:embed="rId4"/>
                <a:stretch>
                  <a:fillRect l="-561" b="-34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66AFBED-AE88-B148-8BB5-9FE4233587E2}"/>
              </a:ext>
            </a:extLst>
          </p:cNvPr>
          <p:cNvSpPr txBox="1">
            <a:spLocks/>
          </p:cNvSpPr>
          <p:nvPr/>
        </p:nvSpPr>
        <p:spPr>
          <a:xfrm>
            <a:off x="2372189" y="1583971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0070C0"/>
                </a:solidFill>
              </a:rPr>
              <a:t>SARSA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ED637EC-0720-4A48-9C68-4B2947DFF3CC}"/>
              </a:ext>
            </a:extLst>
          </p:cNvPr>
          <p:cNvSpPr txBox="1">
            <a:spLocks/>
          </p:cNvSpPr>
          <p:nvPr/>
        </p:nvSpPr>
        <p:spPr>
          <a:xfrm>
            <a:off x="8346535" y="1583971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C00000"/>
                </a:solidFill>
              </a:rPr>
              <a:t>Q-learning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15576-6543-4C45-A2E0-9293EA8CB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875" y="2844947"/>
            <a:ext cx="12262876" cy="1204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6E35C956-78FB-5A46-81E7-9EC5BB6C5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35" y="4365582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>
                    <a:solidFill>
                      <a:schemeClr val="tx1"/>
                    </a:solidFill>
                  </a:rPr>
                  <a:t>Update Q table from the sample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6E35C956-78FB-5A46-81E7-9EC5BB6C5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5" y="4365582"/>
                <a:ext cx="4432300" cy="560736"/>
              </a:xfrm>
              <a:prstGeom prst="rect">
                <a:avLst/>
              </a:prstGeom>
              <a:blipFill>
                <a:blip r:embed="rId6"/>
                <a:stretch>
                  <a:fillRect l="-1374" t="-10870" r="-44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DB02E8C9-663A-7C4F-8ADB-7BFF4CE40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9713" y="4365582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>
                    <a:solidFill>
                      <a:schemeClr val="tx1"/>
                    </a:solidFill>
                  </a:rPr>
                  <a:t>Update Q table from the sample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DB02E8C9-663A-7C4F-8ADB-7BFF4CE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713" y="4365582"/>
                <a:ext cx="4432300" cy="560736"/>
              </a:xfrm>
              <a:prstGeom prst="rect">
                <a:avLst/>
              </a:prstGeom>
              <a:blipFill>
                <a:blip r:embed="rId7"/>
                <a:stretch>
                  <a:fillRect l="-1376" t="-10870" r="-313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0A030090-B9FE-7D44-B5A1-BDA364CA1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64" y="5696892"/>
            <a:ext cx="10159871" cy="442650"/>
          </a:xfrm>
          <a:prstGeom prst="rect">
            <a:avLst/>
          </a:prstGeom>
        </p:spPr>
      </p:pic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F3826D68-A2F4-214A-8B59-87432195E1DA}"/>
              </a:ext>
            </a:extLst>
          </p:cNvPr>
          <p:cNvCxnSpPr/>
          <p:nvPr/>
        </p:nvCxnSpPr>
        <p:spPr>
          <a:xfrm>
            <a:off x="3709851" y="4794069"/>
            <a:ext cx="241662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BC7451B-1030-0441-B99D-39437AC7AF70}"/>
              </a:ext>
            </a:extLst>
          </p:cNvPr>
          <p:cNvCxnSpPr>
            <a:cxnSpLocks/>
          </p:cNvCxnSpPr>
          <p:nvPr/>
        </p:nvCxnSpPr>
        <p:spPr>
          <a:xfrm>
            <a:off x="4789714" y="4794069"/>
            <a:ext cx="0" cy="435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14031100-FEC2-4B42-ADFB-0DFAC269C0F2}"/>
              </a:ext>
            </a:extLst>
          </p:cNvPr>
          <p:cNvCxnSpPr>
            <a:cxnSpLocks/>
          </p:cNvCxnSpPr>
          <p:nvPr/>
        </p:nvCxnSpPr>
        <p:spPr>
          <a:xfrm flipH="1">
            <a:off x="4789714" y="5229496"/>
            <a:ext cx="439783" cy="0"/>
          </a:xfrm>
          <a:prstGeom prst="line">
            <a:avLst/>
          </a:prstGeom>
          <a:ln w="190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C81CB5D1-628D-8E4A-8AC8-9548E15A2DD6}"/>
              </a:ext>
            </a:extLst>
          </p:cNvPr>
          <p:cNvSpPr txBox="1">
            <a:spLocks/>
          </p:cNvSpPr>
          <p:nvPr/>
        </p:nvSpPr>
        <p:spPr>
          <a:xfrm>
            <a:off x="5229497" y="503123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0070C0"/>
                </a:solidFill>
              </a:rPr>
              <a:t>SARSA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514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1DB3F47-EA13-4C3B-B6D3-47F16AE0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Cart-pole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39D1795-28DF-49FC-83F6-0EF87E9A0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Deep Q-learning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EAE2C-8B2C-4491-A7FF-AD0A6C64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55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Requirement</a:t>
            </a:r>
            <a:endParaRPr lang="ko-KR" altLang="en-US" sz="4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0B3B21-22CB-A848-997D-BD9D160A2EE6}"/>
              </a:ext>
            </a:extLst>
          </p:cNvPr>
          <p:cNvSpPr/>
          <p:nvPr/>
        </p:nvSpPr>
        <p:spPr>
          <a:xfrm>
            <a:off x="4617089" y="2931228"/>
            <a:ext cx="37055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/>
              <a:t>Pip install gym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58822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Environment </a:t>
            </a:r>
            <a:endParaRPr lang="ko-KR" altLang="en-US" sz="4000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F0C7A1-6CC2-44B7-9CFC-7AD18505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D1909656-98ED-F141-A01B-47ECAB3C1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507" y="2105993"/>
            <a:ext cx="5761493" cy="435133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158F16-DD89-404E-BB2B-0803ED2C8C50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Cartpole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D1883E4-8815-9E4B-8DC6-36CAA5938965}"/>
              </a:ext>
            </a:extLst>
          </p:cNvPr>
          <p:cNvSpPr txBox="1">
            <a:spLocks/>
          </p:cNvSpPr>
          <p:nvPr/>
        </p:nvSpPr>
        <p:spPr>
          <a:xfrm>
            <a:off x="6096000" y="231008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Goal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" altLang="ko-KR" dirty="0"/>
              <a:t>prevent it from falling over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8CF0D8C-D91E-954B-89E7-44F2994683FA}"/>
              </a:ext>
            </a:extLst>
          </p:cNvPr>
          <p:cNvSpPr txBox="1">
            <a:spLocks/>
          </p:cNvSpPr>
          <p:nvPr/>
        </p:nvSpPr>
        <p:spPr>
          <a:xfrm>
            <a:off x="6096000" y="3054880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Actions</a:t>
            </a:r>
            <a:r>
              <a:rPr lang="en-US" dirty="0">
                <a:solidFill>
                  <a:schemeClr val="tx1"/>
                </a:solidFill>
              </a:rPr>
              <a:t>:  </a:t>
            </a:r>
            <a:r>
              <a:rPr lang="en" altLang="ko-KR" dirty="0"/>
              <a:t>applying a force to left/right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9F134F-BB48-C941-B600-444C88867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3799676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▶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State</a:t>
                </a:r>
                <a:r>
                  <a:rPr lang="en-US" dirty="0">
                    <a:solidFill>
                      <a:schemeClr val="tx1"/>
                    </a:solidFill>
                  </a:rPr>
                  <a:t>:  {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9F134F-BB48-C941-B600-444C88867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99676"/>
                <a:ext cx="4432300" cy="560736"/>
              </a:xfrm>
              <a:prstGeom prst="rect">
                <a:avLst/>
              </a:prstGeom>
              <a:blipFill>
                <a:blip r:embed="rId4"/>
                <a:stretch>
                  <a:fillRect l="-2751" t="-16304" b="-18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A477394-40A1-534E-ACEA-76035FD4B3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5296042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▶</a:t>
                </a:r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Termination</a:t>
                </a:r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out of range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A477394-40A1-534E-ACEA-76035FD4B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96042"/>
                <a:ext cx="4432300" cy="560736"/>
              </a:xfrm>
              <a:prstGeom prst="rect">
                <a:avLst/>
              </a:prstGeom>
              <a:blipFill>
                <a:blip r:embed="rId5"/>
                <a:stretch>
                  <a:fillRect l="-2751" t="-20652" r="-37139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E833EF7-FBC2-E24E-8F6F-171E91BFFCE8}"/>
              </a:ext>
            </a:extLst>
          </p:cNvPr>
          <p:cNvSpPr txBox="1">
            <a:spLocks/>
          </p:cNvSpPr>
          <p:nvPr/>
        </p:nvSpPr>
        <p:spPr>
          <a:xfrm>
            <a:off x="6096000" y="452765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Reward</a:t>
            </a:r>
            <a:r>
              <a:rPr lang="en-US" dirty="0">
                <a:solidFill>
                  <a:schemeClr val="tx1"/>
                </a:solidFill>
              </a:rPr>
              <a:t>:  +1 for every time step</a:t>
            </a:r>
          </a:p>
        </p:txBody>
      </p:sp>
    </p:spTree>
    <p:extLst>
      <p:ext uri="{BB962C8B-B14F-4D97-AF65-F5344CB8AC3E}">
        <p14:creationId xmlns:p14="http://schemas.microsoft.com/office/powerpoint/2010/main" val="3776795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432CF-681B-8444-A2AF-C0606693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92" y="2105992"/>
            <a:ext cx="9376212" cy="43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2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E92CCA6-03BF-F94F-8691-146277CC7A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692" y="2105992"/>
            <a:ext cx="9376212" cy="43217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7E6A33-3E8F-D44E-9170-B635BCE21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9" t="46110" r="45236" b="47291"/>
          <a:stretch/>
        </p:blipFill>
        <p:spPr>
          <a:xfrm>
            <a:off x="1808002" y="3732744"/>
            <a:ext cx="5113519" cy="537136"/>
          </a:xfrm>
          <a:prstGeom prst="rect">
            <a:avLst/>
          </a:prstGeom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30BA89E1-725C-5E4E-B73F-F54DD9EE4208}"/>
              </a:ext>
            </a:extLst>
          </p:cNvPr>
          <p:cNvSpPr/>
          <p:nvPr/>
        </p:nvSpPr>
        <p:spPr>
          <a:xfrm>
            <a:off x="7285433" y="3737309"/>
            <a:ext cx="492905" cy="45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AB0FF-7CF7-EA4C-AA37-25FCB0818580}"/>
              </a:ext>
            </a:extLst>
          </p:cNvPr>
          <p:cNvSpPr txBox="1">
            <a:spLocks/>
          </p:cNvSpPr>
          <p:nvPr/>
        </p:nvSpPr>
        <p:spPr>
          <a:xfrm>
            <a:off x="7849913" y="3753900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Build/Define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8582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Contents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7F52A-7F9E-4A7D-961C-D29140FA2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Recap of Reinforcement Learning (RL)</a:t>
            </a:r>
          </a:p>
          <a:p>
            <a:r>
              <a:rPr lang="en-US" altLang="ko-KR" dirty="0"/>
              <a:t>Value-based RL</a:t>
            </a:r>
          </a:p>
          <a:p>
            <a:pPr lvl="1" indent="0">
              <a:buNone/>
            </a:pPr>
            <a:r>
              <a:rPr lang="en-US" altLang="ko-KR" dirty="0"/>
              <a:t>SARSA</a:t>
            </a:r>
          </a:p>
          <a:p>
            <a:pPr lvl="1" indent="0">
              <a:buNone/>
            </a:pPr>
            <a:r>
              <a:rPr lang="en-US" altLang="ko-KR" dirty="0"/>
              <a:t>Q-learning</a:t>
            </a:r>
          </a:p>
          <a:p>
            <a:pPr lvl="1" indent="0">
              <a:buNone/>
            </a:pPr>
            <a:r>
              <a:rPr lang="en-US" altLang="ko-KR" dirty="0"/>
              <a:t>Deep Q-learning</a:t>
            </a:r>
          </a:p>
          <a:p>
            <a:pPr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Policy-based RL</a:t>
            </a:r>
          </a:p>
          <a:p>
            <a:pPr lvl="1" indent="0">
              <a:buNone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Vanilla Policy Gradient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Actor-Critic </a:t>
            </a:r>
          </a:p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eXplainable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AI (XAI)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50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5F5FC64-6113-D84A-B13F-C455187FB6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692" y="2105992"/>
            <a:ext cx="9376212" cy="43217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30BA89E1-725C-5E4E-B73F-F54DD9EE4208}"/>
              </a:ext>
            </a:extLst>
          </p:cNvPr>
          <p:cNvSpPr/>
          <p:nvPr/>
        </p:nvSpPr>
        <p:spPr>
          <a:xfrm>
            <a:off x="7285433" y="4025460"/>
            <a:ext cx="492905" cy="45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AB0FF-7CF7-EA4C-AA37-25FCB0818580}"/>
              </a:ext>
            </a:extLst>
          </p:cNvPr>
          <p:cNvSpPr txBox="1">
            <a:spLocks/>
          </p:cNvSpPr>
          <p:nvPr/>
        </p:nvSpPr>
        <p:spPr>
          <a:xfrm>
            <a:off x="7849913" y="4042051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Define objective function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dirty="0" err="1">
                <a:solidFill>
                  <a:schemeClr val="tx1"/>
                </a:solidFill>
              </a:rPr>
              <a:t>train_op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4C4686-0950-6447-8A34-7B0098F7C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77" t="53021" r="42062" b="41964"/>
          <a:stretch/>
        </p:blipFill>
        <p:spPr>
          <a:xfrm>
            <a:off x="1618957" y="4096787"/>
            <a:ext cx="5375502" cy="3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88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432AF-6D53-C547-BEA9-BE3B3D67D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58"/>
          <a:stretch/>
        </p:blipFill>
        <p:spPr>
          <a:xfrm>
            <a:off x="11396" y="2105992"/>
            <a:ext cx="12211069" cy="6653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080C45D-6F10-964B-A516-F32FBCB2A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2C089C-92C1-B949-BE28-5193515FD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0C44ACE5-8E42-594E-BCAA-6651D1CE1E29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5268D7-0365-D045-8E48-E52C7C5CE647}"/>
              </a:ext>
            </a:extLst>
          </p:cNvPr>
          <p:cNvSpPr/>
          <p:nvPr/>
        </p:nvSpPr>
        <p:spPr>
          <a:xfrm>
            <a:off x="3851381" y="4284264"/>
            <a:ext cx="1301320" cy="23536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72A285-96DB-CD44-A4F7-0B691D208E6E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Q network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966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432AF-6D53-C547-BEA9-BE3B3D67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" y="2105992"/>
            <a:ext cx="12211069" cy="13734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163BE839-6BF5-0B4B-ADEE-5CF735522561}"/>
              </a:ext>
            </a:extLst>
          </p:cNvPr>
          <p:cNvSpPr/>
          <p:nvPr/>
        </p:nvSpPr>
        <p:spPr>
          <a:xfrm>
            <a:off x="5297188" y="4738859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3782E750-E930-E243-9908-556AEB5F3A6E}"/>
              </a:ext>
            </a:extLst>
          </p:cNvPr>
          <p:cNvSpPr/>
          <p:nvPr/>
        </p:nvSpPr>
        <p:spPr>
          <a:xfrm>
            <a:off x="5297188" y="5660622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DD356-53C2-4C48-86F2-3477799BD989}"/>
                  </a:ext>
                </a:extLst>
              </p:cNvPr>
              <p:cNvSpPr txBox="1"/>
              <p:nvPr/>
            </p:nvSpPr>
            <p:spPr>
              <a:xfrm>
                <a:off x="5870916" y="4738859"/>
                <a:ext cx="1041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DD356-53C2-4C48-86F2-3477799BD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916" y="4738859"/>
                <a:ext cx="1041182" cy="276999"/>
              </a:xfrm>
              <a:prstGeom prst="rect">
                <a:avLst/>
              </a:prstGeom>
              <a:blipFill>
                <a:blip r:embed="rId6"/>
                <a:stretch>
                  <a:fillRect l="-4819" r="-7229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399B67-F643-F24F-9E84-83C79CCA8E26}"/>
                  </a:ext>
                </a:extLst>
              </p:cNvPr>
              <p:cNvSpPr txBox="1"/>
              <p:nvPr/>
            </p:nvSpPr>
            <p:spPr>
              <a:xfrm>
                <a:off x="5849642" y="5644482"/>
                <a:ext cx="1180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399B67-F643-F24F-9E84-83C79CCA8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42" y="5644482"/>
                <a:ext cx="1180644" cy="276999"/>
              </a:xfrm>
              <a:prstGeom prst="rect">
                <a:avLst/>
              </a:prstGeom>
              <a:blipFill>
                <a:blip r:embed="rId7"/>
                <a:stretch>
                  <a:fillRect l="-4255" r="-5319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FB803A-10E4-D046-A5F7-A6DB7F72C97F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Q network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051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432AF-6D53-C547-BEA9-BE3B3D67D2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96" y="2105992"/>
            <a:ext cx="12211069" cy="13734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163BE839-6BF5-0B4B-ADEE-5CF735522561}"/>
              </a:ext>
            </a:extLst>
          </p:cNvPr>
          <p:cNvSpPr/>
          <p:nvPr/>
        </p:nvSpPr>
        <p:spPr>
          <a:xfrm>
            <a:off x="5297188" y="4738859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3782E750-E930-E243-9908-556AEB5F3A6E}"/>
              </a:ext>
            </a:extLst>
          </p:cNvPr>
          <p:cNvSpPr/>
          <p:nvPr/>
        </p:nvSpPr>
        <p:spPr>
          <a:xfrm>
            <a:off x="5297188" y="5660622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DD356-53C2-4C48-86F2-3477799BD989}"/>
                  </a:ext>
                </a:extLst>
              </p:cNvPr>
              <p:cNvSpPr txBox="1"/>
              <p:nvPr/>
            </p:nvSpPr>
            <p:spPr>
              <a:xfrm>
                <a:off x="5870916" y="4738859"/>
                <a:ext cx="1041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DD356-53C2-4C48-86F2-3477799BD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916" y="4738859"/>
                <a:ext cx="1041182" cy="276999"/>
              </a:xfrm>
              <a:prstGeom prst="rect">
                <a:avLst/>
              </a:prstGeom>
              <a:blipFill>
                <a:blip r:embed="rId6"/>
                <a:stretch>
                  <a:fillRect l="-4819" r="-7229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399B67-F643-F24F-9E84-83C79CCA8E26}"/>
                  </a:ext>
                </a:extLst>
              </p:cNvPr>
              <p:cNvSpPr txBox="1"/>
              <p:nvPr/>
            </p:nvSpPr>
            <p:spPr>
              <a:xfrm>
                <a:off x="5849642" y="5644482"/>
                <a:ext cx="1180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399B67-F643-F24F-9E84-83C79CCA8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42" y="5644482"/>
                <a:ext cx="1180644" cy="276999"/>
              </a:xfrm>
              <a:prstGeom prst="rect">
                <a:avLst/>
              </a:prstGeom>
              <a:blipFill>
                <a:blip r:embed="rId7"/>
                <a:stretch>
                  <a:fillRect l="-4255" r="-5319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ED75BF6-FF90-2246-A1D1-E3A55FD817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46" y="2227197"/>
            <a:ext cx="12211069" cy="131322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FF80D2-49E4-8044-AE98-D7272A936F08}"/>
              </a:ext>
            </a:extLst>
          </p:cNvPr>
          <p:cNvSpPr txBox="1">
            <a:spLocks/>
          </p:cNvSpPr>
          <p:nvPr/>
        </p:nvSpPr>
        <p:spPr>
          <a:xfrm>
            <a:off x="7759700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Target Q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C216534-0CFA-734C-80ED-7AAD6C4A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539" y="4343474"/>
            <a:ext cx="2552700" cy="22352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CE5EE6-192D-2F49-BB10-9F68BD71EE14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Q network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29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373EE92-53F6-3F4A-9D44-5CDF6232C666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Q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FF80D2-49E4-8044-AE98-D7272A936F08}"/>
              </a:ext>
            </a:extLst>
          </p:cNvPr>
          <p:cNvSpPr txBox="1">
            <a:spLocks/>
          </p:cNvSpPr>
          <p:nvPr/>
        </p:nvSpPr>
        <p:spPr>
          <a:xfrm>
            <a:off x="7759700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Target Q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C216534-0CFA-734C-80ED-7AAD6C4A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39" y="4343474"/>
            <a:ext cx="2552700" cy="2235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359A0C-3237-074B-A166-11F8AB2E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7" y="1981820"/>
            <a:ext cx="11135342" cy="1617166"/>
          </a:xfrm>
          <a:prstGeom prst="rect">
            <a:avLst/>
          </a:prstGeom>
        </p:spPr>
      </p:pic>
      <p:pic>
        <p:nvPicPr>
          <p:cNvPr id="18" name="Picture 25" descr="그림3 copy">
            <a:extLst>
              <a:ext uri="{FF2B5EF4-FFF2-40B4-BE49-F238E27FC236}">
                <a16:creationId xmlns:a16="http://schemas.microsoft.com/office/drawing/2014/main" id="{A1D66F01-6DB7-6F4E-A556-AFDA5EBEC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rgbClr val="4472C4">
                <a:shade val="45000"/>
                <a:satMod val="135000"/>
              </a:srgbClr>
              <a:prstClr val="white"/>
            </a:duotone>
          </a:blip>
          <a:srcRect t="29161"/>
          <a:stretch>
            <a:fillRect/>
          </a:stretch>
        </p:blipFill>
        <p:spPr bwMode="auto">
          <a:xfrm rot="16200000">
            <a:off x="5128884" y="4614579"/>
            <a:ext cx="2615824" cy="1166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45E5569-AF74-A94F-AEDA-DA167D4A3A5B}"/>
              </a:ext>
            </a:extLst>
          </p:cNvPr>
          <p:cNvSpPr txBox="1">
            <a:spLocks/>
          </p:cNvSpPr>
          <p:nvPr/>
        </p:nvSpPr>
        <p:spPr>
          <a:xfrm>
            <a:off x="5086718" y="6459035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Copy/Paste parameters</a:t>
            </a:r>
          </a:p>
        </p:txBody>
      </p:sp>
    </p:spTree>
    <p:extLst>
      <p:ext uri="{BB962C8B-B14F-4D97-AF65-F5344CB8AC3E}">
        <p14:creationId xmlns:p14="http://schemas.microsoft.com/office/powerpoint/2010/main" val="1869841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/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limLow>
                                <m:limLowPr>
                                  <m:ctrlPr>
                                    <a:rPr kumimoji="1"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7615DB3E-66D8-8B42-8130-37167CD0C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43"/>
          <a:stretch/>
        </p:blipFill>
        <p:spPr>
          <a:xfrm>
            <a:off x="11395" y="2105991"/>
            <a:ext cx="12180605" cy="3136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CCF78E-5BC5-E246-B9F2-FDC37B51939A}"/>
              </a:ext>
            </a:extLst>
          </p:cNvPr>
          <p:cNvSpPr/>
          <p:nvPr/>
        </p:nvSpPr>
        <p:spPr>
          <a:xfrm>
            <a:off x="3230088" y="4500748"/>
            <a:ext cx="4273927" cy="119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F0D92-0FE7-C240-9430-1646E8CBE2D7}"/>
              </a:ext>
            </a:extLst>
          </p:cNvPr>
          <p:cNvSpPr/>
          <p:nvPr/>
        </p:nvSpPr>
        <p:spPr>
          <a:xfrm>
            <a:off x="8438579" y="4500748"/>
            <a:ext cx="1254062" cy="119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C08E648-172A-1E47-8C87-DBEB505FE015}"/>
              </a:ext>
            </a:extLst>
          </p:cNvPr>
          <p:cNvCxnSpPr>
            <a:cxnSpLocks/>
          </p:cNvCxnSpPr>
          <p:nvPr/>
        </p:nvCxnSpPr>
        <p:spPr>
          <a:xfrm>
            <a:off x="7978945" y="5462988"/>
            <a:ext cx="0" cy="4223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4BEF40C-B362-4144-A9CE-569B8FFC4122}"/>
              </a:ext>
            </a:extLst>
          </p:cNvPr>
          <p:cNvCxnSpPr>
            <a:cxnSpLocks/>
          </p:cNvCxnSpPr>
          <p:nvPr/>
        </p:nvCxnSpPr>
        <p:spPr>
          <a:xfrm flipH="1">
            <a:off x="7971851" y="5886540"/>
            <a:ext cx="280627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6ACBB6-CA2A-444F-AA9E-71CDA851BEFA}"/>
              </a:ext>
            </a:extLst>
          </p:cNvPr>
          <p:cNvSpPr txBox="1">
            <a:spLocks/>
          </p:cNvSpPr>
          <p:nvPr/>
        </p:nvSpPr>
        <p:spPr>
          <a:xfrm>
            <a:off x="8264350" y="5700156"/>
            <a:ext cx="160404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With Q network</a:t>
            </a:r>
          </a:p>
        </p:txBody>
      </p:sp>
    </p:spTree>
    <p:extLst>
      <p:ext uri="{BB962C8B-B14F-4D97-AF65-F5344CB8AC3E}">
        <p14:creationId xmlns:p14="http://schemas.microsoft.com/office/powerpoint/2010/main" val="4124922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/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limLow>
                                <m:limLowPr>
                                  <m:ctrlPr>
                                    <a:rPr kumimoji="1" lang="en-US" altLang="ko-K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24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3ACCF78E-5BC5-E246-B9F2-FDC37B51939A}"/>
              </a:ext>
            </a:extLst>
          </p:cNvPr>
          <p:cNvSpPr/>
          <p:nvPr/>
        </p:nvSpPr>
        <p:spPr>
          <a:xfrm>
            <a:off x="3258225" y="4500748"/>
            <a:ext cx="1440386" cy="119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F0D92-0FE7-C240-9430-1646E8CBE2D7}"/>
              </a:ext>
            </a:extLst>
          </p:cNvPr>
          <p:cNvSpPr/>
          <p:nvPr/>
        </p:nvSpPr>
        <p:spPr>
          <a:xfrm>
            <a:off x="8438579" y="4500748"/>
            <a:ext cx="1254062" cy="119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C08E648-172A-1E47-8C87-DBEB505FE015}"/>
              </a:ext>
            </a:extLst>
          </p:cNvPr>
          <p:cNvCxnSpPr>
            <a:cxnSpLocks/>
          </p:cNvCxnSpPr>
          <p:nvPr/>
        </p:nvCxnSpPr>
        <p:spPr>
          <a:xfrm>
            <a:off x="7978945" y="5462988"/>
            <a:ext cx="0" cy="4223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4BEF40C-B362-4144-A9CE-569B8FFC4122}"/>
              </a:ext>
            </a:extLst>
          </p:cNvPr>
          <p:cNvCxnSpPr>
            <a:cxnSpLocks/>
          </p:cNvCxnSpPr>
          <p:nvPr/>
        </p:nvCxnSpPr>
        <p:spPr>
          <a:xfrm flipH="1">
            <a:off x="7971851" y="5886540"/>
            <a:ext cx="280627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6ACBB6-CA2A-444F-AA9E-71CDA851BEFA}"/>
              </a:ext>
            </a:extLst>
          </p:cNvPr>
          <p:cNvSpPr txBox="1">
            <a:spLocks/>
          </p:cNvSpPr>
          <p:nvPr/>
        </p:nvSpPr>
        <p:spPr>
          <a:xfrm>
            <a:off x="8264350" y="5700156"/>
            <a:ext cx="160404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With Q network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EEFEA2-4578-D34A-B0A1-1BA6C2B7CC8B}"/>
              </a:ext>
            </a:extLst>
          </p:cNvPr>
          <p:cNvSpPr/>
          <p:nvPr/>
        </p:nvSpPr>
        <p:spPr>
          <a:xfrm>
            <a:off x="7215421" y="4500748"/>
            <a:ext cx="280141" cy="119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0D197-0CBB-9F42-9599-8C9E5470B721}"/>
              </a:ext>
            </a:extLst>
          </p:cNvPr>
          <p:cNvCxnSpPr>
            <a:cxnSpLocks/>
          </p:cNvCxnSpPr>
          <p:nvPr/>
        </p:nvCxnSpPr>
        <p:spPr>
          <a:xfrm>
            <a:off x="6601407" y="5462988"/>
            <a:ext cx="0" cy="42236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B9A33F9-0655-F044-A60E-3BCDB2410EB2}"/>
              </a:ext>
            </a:extLst>
          </p:cNvPr>
          <p:cNvCxnSpPr>
            <a:cxnSpLocks/>
          </p:cNvCxnSpPr>
          <p:nvPr/>
        </p:nvCxnSpPr>
        <p:spPr>
          <a:xfrm flipH="1">
            <a:off x="6327026" y="5886540"/>
            <a:ext cx="280627" cy="0"/>
          </a:xfrm>
          <a:prstGeom prst="line">
            <a:avLst/>
          </a:prstGeom>
          <a:ln w="254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5F785C9-BB6C-C746-A557-E188EF9453C8}"/>
              </a:ext>
            </a:extLst>
          </p:cNvPr>
          <p:cNvSpPr txBox="1">
            <a:spLocks/>
          </p:cNvSpPr>
          <p:nvPr/>
        </p:nvSpPr>
        <p:spPr>
          <a:xfrm>
            <a:off x="3177011" y="5700156"/>
            <a:ext cx="160404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With target Q network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143FFD-4667-814E-BFBC-81E96F5DA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202"/>
          <a:stretch/>
        </p:blipFill>
        <p:spPr>
          <a:xfrm>
            <a:off x="11395" y="2105991"/>
            <a:ext cx="12180605" cy="8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23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/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limLow>
                                <m:limLowPr>
                                  <m:ctrlPr>
                                    <a:rPr kumimoji="1" lang="en-US" altLang="ko-K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24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C08E648-172A-1E47-8C87-DBEB505FE015}"/>
              </a:ext>
            </a:extLst>
          </p:cNvPr>
          <p:cNvCxnSpPr>
            <a:cxnSpLocks/>
          </p:cNvCxnSpPr>
          <p:nvPr/>
        </p:nvCxnSpPr>
        <p:spPr>
          <a:xfrm>
            <a:off x="7978945" y="5462988"/>
            <a:ext cx="0" cy="4223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4BEF40C-B362-4144-A9CE-569B8FFC4122}"/>
              </a:ext>
            </a:extLst>
          </p:cNvPr>
          <p:cNvCxnSpPr>
            <a:cxnSpLocks/>
          </p:cNvCxnSpPr>
          <p:nvPr/>
        </p:nvCxnSpPr>
        <p:spPr>
          <a:xfrm flipH="1">
            <a:off x="7971851" y="5886540"/>
            <a:ext cx="280627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6ACBB6-CA2A-444F-AA9E-71CDA851BEFA}"/>
              </a:ext>
            </a:extLst>
          </p:cNvPr>
          <p:cNvSpPr txBox="1">
            <a:spLocks/>
          </p:cNvSpPr>
          <p:nvPr/>
        </p:nvSpPr>
        <p:spPr>
          <a:xfrm>
            <a:off x="8264350" y="5700156"/>
            <a:ext cx="160404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With Q network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0D197-0CBB-9F42-9599-8C9E5470B721}"/>
              </a:ext>
            </a:extLst>
          </p:cNvPr>
          <p:cNvCxnSpPr>
            <a:cxnSpLocks/>
          </p:cNvCxnSpPr>
          <p:nvPr/>
        </p:nvCxnSpPr>
        <p:spPr>
          <a:xfrm>
            <a:off x="6601407" y="5462988"/>
            <a:ext cx="0" cy="42236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B9A33F9-0655-F044-A60E-3BCDB2410EB2}"/>
              </a:ext>
            </a:extLst>
          </p:cNvPr>
          <p:cNvCxnSpPr>
            <a:cxnSpLocks/>
          </p:cNvCxnSpPr>
          <p:nvPr/>
        </p:nvCxnSpPr>
        <p:spPr>
          <a:xfrm flipH="1">
            <a:off x="6327026" y="5886540"/>
            <a:ext cx="280627" cy="0"/>
          </a:xfrm>
          <a:prstGeom prst="line">
            <a:avLst/>
          </a:prstGeom>
          <a:ln w="254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5F785C9-BB6C-C746-A557-E188EF9453C8}"/>
              </a:ext>
            </a:extLst>
          </p:cNvPr>
          <p:cNvSpPr txBox="1">
            <a:spLocks/>
          </p:cNvSpPr>
          <p:nvPr/>
        </p:nvSpPr>
        <p:spPr>
          <a:xfrm>
            <a:off x="3177011" y="5700156"/>
            <a:ext cx="160404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With target Q network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566C6A-EAE5-9943-9363-0AE5A471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" y="2105991"/>
            <a:ext cx="12180605" cy="11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3DF1-FA44-3F4E-9585-F7C53B3BC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968"/>
          <a:stretch/>
        </p:blipFill>
        <p:spPr>
          <a:xfrm>
            <a:off x="221175" y="1730740"/>
            <a:ext cx="6264031" cy="3231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452FC0-ACE0-AA48-BD0C-A0B46E0F1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31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3DF1-FA44-3F4E-9585-F7C53B3BC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08"/>
          <a:stretch/>
        </p:blipFill>
        <p:spPr>
          <a:xfrm>
            <a:off x="221175" y="1730740"/>
            <a:ext cx="6264031" cy="928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AF96E6-6FC8-A341-880A-46DB70BD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E086AD-1C49-2749-82ED-D02E7A6C4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3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Recap of RL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8F5693-F621-44DC-9356-E4D00480C60F}"/>
              </a:ext>
            </a:extLst>
          </p:cNvPr>
          <p:cNvGrpSpPr/>
          <p:nvPr/>
        </p:nvGrpSpPr>
        <p:grpSpPr>
          <a:xfrm>
            <a:off x="3551008" y="1524197"/>
            <a:ext cx="5089983" cy="4104364"/>
            <a:chOff x="3052956" y="1619447"/>
            <a:chExt cx="5089983" cy="4104364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3DAB5B-CFBE-4420-94AE-03743E6F9FD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536337" y="868259"/>
              <a:ext cx="12700" cy="3509021"/>
            </a:xfrm>
            <a:prstGeom prst="bentConnector3">
              <a:avLst>
                <a:gd name="adj1" fmla="val 4316512"/>
              </a:avLst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2ABF2544-1A83-4D71-8DF6-D9374F85146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36337" y="3049124"/>
              <a:ext cx="12700" cy="3509021"/>
            </a:xfrm>
            <a:prstGeom prst="bentConnector3">
              <a:avLst>
                <a:gd name="adj1" fmla="val 7165087"/>
              </a:avLst>
            </a:prstGeom>
            <a:noFill/>
            <a:ln w="38100">
              <a:solidFill>
                <a:schemeClr val="tx1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4C2286FE-BFCA-49F8-B1AB-204755F73FA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38013" y="3457199"/>
              <a:ext cx="6351" cy="2699221"/>
            </a:xfrm>
            <a:prstGeom prst="bentConnector3">
              <a:avLst>
                <a:gd name="adj1" fmla="val 5650000"/>
              </a:avLst>
            </a:prstGeom>
            <a:noFill/>
            <a:ln w="38100">
              <a:solidFill>
                <a:schemeClr val="tx1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ACF85-28D4-404B-9CD4-716CC2EF9205}"/>
                </a:ext>
              </a:extLst>
            </p:cNvPr>
            <p:cNvSpPr txBox="1"/>
            <p:nvPr/>
          </p:nvSpPr>
          <p:spPr>
            <a:xfrm>
              <a:off x="4253611" y="1619447"/>
              <a:ext cx="2575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Action</a:t>
              </a:r>
              <a:endParaRPr lang="ko-KR" alt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827FB-558F-4AB0-A308-9A881E997888}"/>
                </a:ext>
              </a:extLst>
            </p:cNvPr>
            <p:cNvSpPr txBox="1"/>
            <p:nvPr/>
          </p:nvSpPr>
          <p:spPr>
            <a:xfrm>
              <a:off x="4926073" y="4726578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Reward</a:t>
              </a:r>
              <a:endParaRPr lang="ko-KR" altLang="en-US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DD814F-B52E-407B-8C0E-CB66758C486A}"/>
                </a:ext>
              </a:extLst>
            </p:cNvPr>
            <p:cNvSpPr txBox="1"/>
            <p:nvPr/>
          </p:nvSpPr>
          <p:spPr>
            <a:xfrm>
              <a:off x="4274012" y="5262146"/>
              <a:ext cx="2576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State</a:t>
              </a:r>
              <a:endParaRPr lang="ko-KR" alt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A479FF-1FBC-4AB0-B1EA-8F171B105791}"/>
                </a:ext>
              </a:extLst>
            </p:cNvPr>
            <p:cNvSpPr txBox="1"/>
            <p:nvPr/>
          </p:nvSpPr>
          <p:spPr>
            <a:xfrm>
              <a:off x="3172228" y="2668175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dirty="0"/>
                <a:t>Agent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8C79EC-640C-4B9F-8A38-A7048DF48146}"/>
                </a:ext>
              </a:extLst>
            </p:cNvPr>
            <p:cNvSpPr txBox="1"/>
            <p:nvPr/>
          </p:nvSpPr>
          <p:spPr>
            <a:xfrm>
              <a:off x="6346116" y="2668174"/>
              <a:ext cx="1796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dirty="0"/>
                <a:t>Environment</a:t>
              </a:r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E13B8B25-46B4-44C6-A0DF-F650351EB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52956" y="3162388"/>
              <a:ext cx="1470439" cy="1470439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532A5D58-5062-4153-BCFE-A0E95F5F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9293" y="3144557"/>
              <a:ext cx="1515809" cy="1515809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7ADF5CB-D56D-4090-B96E-E64F9236996D}"/>
              </a:ext>
            </a:extLst>
          </p:cNvPr>
          <p:cNvSpPr/>
          <p:nvPr/>
        </p:nvSpPr>
        <p:spPr>
          <a:xfrm>
            <a:off x="1230647" y="5977106"/>
            <a:ext cx="9730705" cy="584775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rPr>
              <a:t>Goal : Train an Agent to take the optimal action</a:t>
            </a:r>
          </a:p>
        </p:txBody>
      </p:sp>
    </p:spTree>
    <p:extLst>
      <p:ext uri="{BB962C8B-B14F-4D97-AF65-F5344CB8AC3E}">
        <p14:creationId xmlns:p14="http://schemas.microsoft.com/office/powerpoint/2010/main" val="4000127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DQN </a:t>
            </a:r>
            <a:r>
              <a:rPr lang="en-US" altLang="ko-KR" b="1" dirty="0">
                <a:solidFill>
                  <a:srgbClr val="0070C0"/>
                </a:solidFill>
              </a:rPr>
              <a:t>Train </a:t>
            </a:r>
            <a:r>
              <a:rPr lang="en-US" altLang="ko-KR" sz="3600" b="1" dirty="0"/>
              <a:t>(Implementation) 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3DF1-FA44-3F4E-9585-F7C53B3B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5" y="1730740"/>
            <a:ext cx="6264031" cy="1290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7C4F09-129B-EC47-89E5-3E726A8FA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55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7A3FBE-77BE-484A-8EAC-0A07B5F43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10" y="1678675"/>
            <a:ext cx="3820709" cy="487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B686C0-387F-9845-8FF6-24EB56CBC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0130DD-16C2-9543-87FC-B1E3CDD064E6}"/>
              </a:ext>
            </a:extLst>
          </p:cNvPr>
          <p:cNvSpPr/>
          <p:nvPr/>
        </p:nvSpPr>
        <p:spPr>
          <a:xfrm>
            <a:off x="8744008" y="3573634"/>
            <a:ext cx="1771592" cy="211430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7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4D97B9-2DD4-784A-B74D-B3E5B3B91E91}"/>
              </a:ext>
            </a:extLst>
          </p:cNvPr>
          <p:cNvSpPr/>
          <p:nvPr/>
        </p:nvSpPr>
        <p:spPr>
          <a:xfrm>
            <a:off x="7557009" y="2029175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6137394-4135-F748-B2BE-9CD7A30C5736}"/>
              </a:ext>
            </a:extLst>
          </p:cNvPr>
          <p:cNvCxnSpPr>
            <a:cxnSpLocks/>
          </p:cNvCxnSpPr>
          <p:nvPr/>
        </p:nvCxnSpPr>
        <p:spPr>
          <a:xfrm flipH="1">
            <a:off x="7174623" y="2245824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37E191EB-B34B-2947-96BC-8FAEDA003FFC}"/>
              </a:ext>
            </a:extLst>
          </p:cNvPr>
          <p:cNvCxnSpPr>
            <a:cxnSpLocks/>
          </p:cNvCxnSpPr>
          <p:nvPr/>
        </p:nvCxnSpPr>
        <p:spPr>
          <a:xfrm flipH="1" flipV="1">
            <a:off x="7174623" y="3993776"/>
            <a:ext cx="1569386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70B92FA-7AE0-514B-8562-28DBAB1A559B}"/>
              </a:ext>
            </a:extLst>
          </p:cNvPr>
          <p:cNvCxnSpPr>
            <a:cxnSpLocks/>
          </p:cNvCxnSpPr>
          <p:nvPr/>
        </p:nvCxnSpPr>
        <p:spPr>
          <a:xfrm>
            <a:off x="7174623" y="2245824"/>
            <a:ext cx="0" cy="1747952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438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455ECE-5BCB-CE40-81C9-AEAD07F910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676"/>
          <a:stretch/>
        </p:blipFill>
        <p:spPr>
          <a:xfrm>
            <a:off x="74972" y="1760574"/>
            <a:ext cx="6584303" cy="2952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B686C0-387F-9845-8FF6-24EB56CBC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7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37E191EB-B34B-2947-96BC-8FAEDA003FFC}"/>
              </a:ext>
            </a:extLst>
          </p:cNvPr>
          <p:cNvCxnSpPr>
            <a:cxnSpLocks/>
          </p:cNvCxnSpPr>
          <p:nvPr/>
        </p:nvCxnSpPr>
        <p:spPr>
          <a:xfrm flipH="1">
            <a:off x="8050446" y="721794"/>
            <a:ext cx="2570387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70B92FA-7AE0-514B-8562-28DBAB1A559B}"/>
              </a:ext>
            </a:extLst>
          </p:cNvPr>
          <p:cNvCxnSpPr>
            <a:cxnSpLocks/>
          </p:cNvCxnSpPr>
          <p:nvPr/>
        </p:nvCxnSpPr>
        <p:spPr>
          <a:xfrm>
            <a:off x="7981447" y="699247"/>
            <a:ext cx="0" cy="1285567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8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42168D-84FB-1E4A-B5AF-2CFB5B820ACF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67DA23E-65E3-5D41-9877-03B88EE8B457}"/>
              </a:ext>
            </a:extLst>
          </p:cNvPr>
          <p:cNvCxnSpPr>
            <a:cxnSpLocks/>
          </p:cNvCxnSpPr>
          <p:nvPr/>
        </p:nvCxnSpPr>
        <p:spPr>
          <a:xfrm>
            <a:off x="11405965" y="1413030"/>
            <a:ext cx="0" cy="502376"/>
          </a:xfrm>
          <a:prstGeom prst="line">
            <a:avLst/>
          </a:prstGeom>
          <a:ln w="25400">
            <a:solidFill>
              <a:srgbClr val="7030A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ED2C897D-E4D4-A546-9265-9251D5608E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122263"/>
            <a:ext cx="6596510" cy="1860554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2B530B6-208A-8D48-9222-3D5C6684B4CA}"/>
              </a:ext>
            </a:extLst>
          </p:cNvPr>
          <p:cNvSpPr txBox="1">
            <a:spLocks/>
          </p:cNvSpPr>
          <p:nvPr/>
        </p:nvSpPr>
        <p:spPr>
          <a:xfrm>
            <a:off x="-25516" y="2579958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Which action ?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 e-greedy policy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259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455ECE-5BCB-CE40-81C9-AEAD07F910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676"/>
          <a:stretch/>
        </p:blipFill>
        <p:spPr>
          <a:xfrm>
            <a:off x="74972" y="1760574"/>
            <a:ext cx="6584303" cy="29524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8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9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10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12D5B3-E497-0D45-9B06-51D41092AFCB}"/>
              </a:ext>
            </a:extLst>
          </p:cNvPr>
          <p:cNvSpPr/>
          <p:nvPr/>
        </p:nvSpPr>
        <p:spPr>
          <a:xfrm>
            <a:off x="8744008" y="3466058"/>
            <a:ext cx="1771592" cy="211430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75365-9E2B-B54F-9108-707ED6C0EC91}"/>
              </a:ext>
            </a:extLst>
          </p:cNvPr>
          <p:cNvSpPr/>
          <p:nvPr/>
        </p:nvSpPr>
        <p:spPr>
          <a:xfrm>
            <a:off x="7557009" y="2405691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5D2048F-142E-FA47-9481-F4672B203477}"/>
              </a:ext>
            </a:extLst>
          </p:cNvPr>
          <p:cNvCxnSpPr>
            <a:cxnSpLocks/>
          </p:cNvCxnSpPr>
          <p:nvPr/>
        </p:nvCxnSpPr>
        <p:spPr>
          <a:xfrm flipH="1">
            <a:off x="7174623" y="2622340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54E74BB-2FEF-F04A-B9C5-1DC624F56F16}"/>
              </a:ext>
            </a:extLst>
          </p:cNvPr>
          <p:cNvCxnSpPr>
            <a:cxnSpLocks/>
          </p:cNvCxnSpPr>
          <p:nvPr/>
        </p:nvCxnSpPr>
        <p:spPr>
          <a:xfrm flipH="1" flipV="1">
            <a:off x="7174623" y="4370292"/>
            <a:ext cx="1569386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B9531F2-6C84-8046-9EFE-699A64FFAE20}"/>
              </a:ext>
            </a:extLst>
          </p:cNvPr>
          <p:cNvCxnSpPr>
            <a:cxnSpLocks/>
          </p:cNvCxnSpPr>
          <p:nvPr/>
        </p:nvCxnSpPr>
        <p:spPr>
          <a:xfrm>
            <a:off x="7174623" y="2622340"/>
            <a:ext cx="0" cy="1747952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F1004F-80E5-E64F-ADCD-180521DAF89A}"/>
              </a:ext>
            </a:extLst>
          </p:cNvPr>
          <p:cNvSpPr/>
          <p:nvPr/>
        </p:nvSpPr>
        <p:spPr>
          <a:xfrm>
            <a:off x="8649590" y="2028870"/>
            <a:ext cx="133826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0C33CD-AA77-8D46-A965-CD7D5E553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122263"/>
            <a:ext cx="6596510" cy="1860554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2A0B44F-FF50-B146-B3AE-DADD1990110D}"/>
              </a:ext>
            </a:extLst>
          </p:cNvPr>
          <p:cNvSpPr txBox="1">
            <a:spLocks/>
          </p:cNvSpPr>
          <p:nvPr/>
        </p:nvSpPr>
        <p:spPr>
          <a:xfrm>
            <a:off x="-25516" y="2579958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Which action ?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 e-greedy policy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48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998578-50C9-BD4C-A392-03811F64E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21" y="1828879"/>
            <a:ext cx="7151948" cy="3567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7F42F1-D612-B945-8492-C6C055596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705" y="4450696"/>
            <a:ext cx="4978400" cy="45720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7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9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10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11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12D5B3-E497-0D45-9B06-51D41092AFCB}"/>
              </a:ext>
            </a:extLst>
          </p:cNvPr>
          <p:cNvSpPr/>
          <p:nvPr/>
        </p:nvSpPr>
        <p:spPr>
          <a:xfrm>
            <a:off x="11007266" y="5574085"/>
            <a:ext cx="1079500" cy="1218326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75365-9E2B-B54F-9108-707ED6C0EC91}"/>
              </a:ext>
            </a:extLst>
          </p:cNvPr>
          <p:cNvSpPr/>
          <p:nvPr/>
        </p:nvSpPr>
        <p:spPr>
          <a:xfrm>
            <a:off x="7557009" y="2405691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54E74BB-2FEF-F04A-B9C5-1DC624F56F16}"/>
              </a:ext>
            </a:extLst>
          </p:cNvPr>
          <p:cNvCxnSpPr>
            <a:cxnSpLocks/>
          </p:cNvCxnSpPr>
          <p:nvPr/>
        </p:nvCxnSpPr>
        <p:spPr>
          <a:xfrm>
            <a:off x="11464604" y="2463555"/>
            <a:ext cx="23875" cy="2975639"/>
          </a:xfrm>
          <a:prstGeom prst="line">
            <a:avLst/>
          </a:prstGeom>
          <a:ln w="25400">
            <a:solidFill>
              <a:srgbClr val="7030A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1D8F6A-6483-6748-A13C-418302ACFDB1}"/>
              </a:ext>
            </a:extLst>
          </p:cNvPr>
          <p:cNvSpPr/>
          <p:nvPr/>
        </p:nvSpPr>
        <p:spPr>
          <a:xfrm>
            <a:off x="8649590" y="2028870"/>
            <a:ext cx="133826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B47B3E-845A-094A-B2E4-8F3460FFE49F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7CE06B-4D28-4E4C-8F1C-7B561A7A4E79}"/>
              </a:ext>
            </a:extLst>
          </p:cNvPr>
          <p:cNvSpPr/>
          <p:nvPr/>
        </p:nvSpPr>
        <p:spPr>
          <a:xfrm>
            <a:off x="7557009" y="2029175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C35F9317-12DA-DF4D-9792-AB4A77B696C3}"/>
              </a:ext>
            </a:extLst>
          </p:cNvPr>
          <p:cNvCxnSpPr>
            <a:cxnSpLocks/>
          </p:cNvCxnSpPr>
          <p:nvPr/>
        </p:nvCxnSpPr>
        <p:spPr>
          <a:xfrm>
            <a:off x="10030884" y="2383157"/>
            <a:ext cx="1006562" cy="3056037"/>
          </a:xfrm>
          <a:prstGeom prst="line">
            <a:avLst/>
          </a:prstGeom>
          <a:ln w="25400">
            <a:solidFill>
              <a:srgbClr val="7030A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0017D668-A26F-7A4C-B4C1-62FC530AB56E}"/>
              </a:ext>
            </a:extLst>
          </p:cNvPr>
          <p:cNvCxnSpPr>
            <a:cxnSpLocks/>
          </p:cNvCxnSpPr>
          <p:nvPr/>
        </p:nvCxnSpPr>
        <p:spPr>
          <a:xfrm>
            <a:off x="8490769" y="2363278"/>
            <a:ext cx="2375374" cy="3405510"/>
          </a:xfrm>
          <a:prstGeom prst="line">
            <a:avLst/>
          </a:prstGeom>
          <a:ln w="25400">
            <a:solidFill>
              <a:srgbClr val="7030A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F47A0F7A-F4EF-BA46-AC61-BA354C7B2695}"/>
              </a:ext>
            </a:extLst>
          </p:cNvPr>
          <p:cNvCxnSpPr>
            <a:cxnSpLocks/>
          </p:cNvCxnSpPr>
          <p:nvPr/>
        </p:nvCxnSpPr>
        <p:spPr>
          <a:xfrm>
            <a:off x="8103479" y="2798196"/>
            <a:ext cx="2517354" cy="3305000"/>
          </a:xfrm>
          <a:prstGeom prst="line">
            <a:avLst/>
          </a:prstGeom>
          <a:ln w="25400">
            <a:solidFill>
              <a:srgbClr val="7030A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42B4CF07-1D74-934C-9DE8-C64C040279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853" y="2730663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dirty="0">
                    <a:solidFill>
                      <a:srgbClr val="0070C0"/>
                    </a:solidFill>
                  </a:rPr>
                  <a:t>Add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to replay memory</a:t>
                </a: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42B4CF07-1D74-934C-9DE8-C64C04027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3" y="2730663"/>
                <a:ext cx="4432300" cy="560736"/>
              </a:xfrm>
              <a:prstGeom prst="rect">
                <a:avLst/>
              </a:prstGeom>
              <a:blipFill>
                <a:blip r:embed="rId12"/>
                <a:stretch>
                  <a:fillRect l="-2000" t="-13333" r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926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7F42F1-D612-B945-8492-C6C055596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13" y="1720551"/>
            <a:ext cx="7215027" cy="662605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8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9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10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12D5B3-E497-0D45-9B06-51D41092AFCB}"/>
              </a:ext>
            </a:extLst>
          </p:cNvPr>
          <p:cNvSpPr/>
          <p:nvPr/>
        </p:nvSpPr>
        <p:spPr>
          <a:xfrm>
            <a:off x="11007266" y="5574085"/>
            <a:ext cx="1079500" cy="1218326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54E74BB-2FEF-F04A-B9C5-1DC624F56F16}"/>
              </a:ext>
            </a:extLst>
          </p:cNvPr>
          <p:cNvCxnSpPr>
            <a:cxnSpLocks/>
          </p:cNvCxnSpPr>
          <p:nvPr/>
        </p:nvCxnSpPr>
        <p:spPr>
          <a:xfrm>
            <a:off x="11456892" y="1502412"/>
            <a:ext cx="31587" cy="3936782"/>
          </a:xfrm>
          <a:prstGeom prst="line">
            <a:avLst/>
          </a:prstGeom>
          <a:ln w="25400">
            <a:solidFill>
              <a:srgbClr val="7030A0"/>
            </a:solidFill>
            <a:prstDash val="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2B4CF07-1D74-934C-9DE8-C64C040279AA}"/>
              </a:ext>
            </a:extLst>
          </p:cNvPr>
          <p:cNvSpPr txBox="1">
            <a:spLocks/>
          </p:cNvSpPr>
          <p:nvPr/>
        </p:nvSpPr>
        <p:spPr>
          <a:xfrm>
            <a:off x="527853" y="273066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Train network using batch from replay memory</a:t>
            </a:r>
          </a:p>
        </p:txBody>
      </p:sp>
    </p:spTree>
    <p:extLst>
      <p:ext uri="{BB962C8B-B14F-4D97-AF65-F5344CB8AC3E}">
        <p14:creationId xmlns:p14="http://schemas.microsoft.com/office/powerpoint/2010/main" val="2026478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5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7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8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9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75365-9E2B-B54F-9108-707ED6C0EC91}"/>
              </a:ext>
            </a:extLst>
          </p:cNvPr>
          <p:cNvSpPr/>
          <p:nvPr/>
        </p:nvSpPr>
        <p:spPr>
          <a:xfrm flipH="1" flipV="1">
            <a:off x="10661174" y="44103"/>
            <a:ext cx="1465933" cy="1263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8145C1-951E-3F49-9EBF-03E6C0E47A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10" y="1672016"/>
            <a:ext cx="6161988" cy="492959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BD31D5B-498D-CB47-B7C6-747DD8FA239B}"/>
              </a:ext>
            </a:extLst>
          </p:cNvPr>
          <p:cNvSpPr txBox="1">
            <a:spLocks/>
          </p:cNvSpPr>
          <p:nvPr/>
        </p:nvSpPr>
        <p:spPr>
          <a:xfrm>
            <a:off x="527853" y="273066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Update target q network</a:t>
            </a:r>
          </a:p>
        </p:txBody>
      </p:sp>
    </p:spTree>
    <p:extLst>
      <p:ext uri="{BB962C8B-B14F-4D97-AF65-F5344CB8AC3E}">
        <p14:creationId xmlns:p14="http://schemas.microsoft.com/office/powerpoint/2010/main" val="4206784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5E997F-C38E-CC44-9B8D-CA13CEE9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24" y="1397000"/>
            <a:ext cx="74422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18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5AF53-6D4B-4261-A0C3-4AB3ECF18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79" y="1780927"/>
            <a:ext cx="11906055" cy="2387600"/>
          </a:xfrm>
        </p:spPr>
        <p:txBody>
          <a:bodyPr>
            <a:noAutofit/>
          </a:bodyPr>
          <a:lstStyle/>
          <a:p>
            <a:r>
              <a:rPr lang="en-US" altLang="ko-KR" sz="4000" b="1" dirty="0">
                <a:solidFill>
                  <a:srgbClr val="FFFF00"/>
                </a:solidFill>
              </a:rPr>
              <a:t>Practice of RL</a:t>
            </a:r>
            <a:br>
              <a:rPr lang="en-US" altLang="ko-KR" sz="4000" b="1" dirty="0">
                <a:solidFill>
                  <a:srgbClr val="FFFF00"/>
                </a:solidFill>
              </a:rPr>
            </a:br>
            <a:r>
              <a:rPr lang="en-US" altLang="ko-KR" sz="4000" b="1" dirty="0">
                <a:solidFill>
                  <a:srgbClr val="FFFF00"/>
                </a:solidFill>
              </a:rPr>
              <a:t>(Value-based &amp; Policy-based RL)</a:t>
            </a:r>
            <a:br>
              <a:rPr lang="en-US" altLang="ko-KR" sz="4000" b="1" dirty="0">
                <a:solidFill>
                  <a:srgbClr val="FFFF00"/>
                </a:solidFill>
              </a:rPr>
            </a:br>
            <a:endParaRPr lang="ko-KR" altLang="en-US" sz="4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EF4F0A-9731-4F12-8054-87B752E04A87}"/>
              </a:ext>
            </a:extLst>
          </p:cNvPr>
          <p:cNvSpPr txBox="1">
            <a:spLocks/>
          </p:cNvSpPr>
          <p:nvPr/>
        </p:nvSpPr>
        <p:spPr>
          <a:xfrm>
            <a:off x="2420896" y="4649991"/>
            <a:ext cx="7654565" cy="79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Ulsan National Institute of Science and Technology (UNIST)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A749B3-9830-45CF-9351-9E0FFC5C2988}"/>
              </a:ext>
            </a:extLst>
          </p:cNvPr>
          <p:cNvGrpSpPr/>
          <p:nvPr/>
        </p:nvGrpSpPr>
        <p:grpSpPr>
          <a:xfrm>
            <a:off x="2500573" y="4454509"/>
            <a:ext cx="7495211" cy="424732"/>
            <a:chOff x="2458149" y="3303723"/>
            <a:chExt cx="7495211" cy="424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B05555-AFD5-4B59-B02B-DF60B6E4C775}"/>
                </a:ext>
              </a:extLst>
            </p:cNvPr>
            <p:cNvSpPr txBox="1"/>
            <p:nvPr/>
          </p:nvSpPr>
          <p:spPr>
            <a:xfrm>
              <a:off x="2458149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Kyowoon</a:t>
              </a: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 Lee</a:t>
              </a:r>
              <a:r>
                <a:rPr lang="en-US" altLang="ko-KR" sz="2400" baseline="300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*†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B11F5-A6F0-4549-94A8-D2DA99749126}"/>
                </a:ext>
              </a:extLst>
            </p:cNvPr>
            <p:cNvSpPr txBox="1"/>
            <p:nvPr/>
          </p:nvSpPr>
          <p:spPr>
            <a:xfrm>
              <a:off x="4806042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Sol-A Kim</a:t>
              </a:r>
              <a:r>
                <a:rPr lang="en-US" altLang="ko-KR" sz="2400" baseline="300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*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BD7811-F024-4EF5-A443-24E588A671D7}"/>
                </a:ext>
              </a:extLst>
            </p:cNvPr>
            <p:cNvSpPr txBox="1"/>
            <p:nvPr/>
          </p:nvSpPr>
          <p:spPr>
            <a:xfrm>
              <a:off x="7153935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Jaesik</a:t>
              </a: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 Choi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32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0"/>
    </mc:Choice>
    <mc:Fallback xmlns="">
      <p:transition spd="slow" advTm="331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Contents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7F52A-7F9E-4A7D-961C-D29140FA2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Recap of Reinforcement Learning (RL)</a:t>
            </a:r>
            <a:endParaRPr lang="en-US" altLang="ko-KR" dirty="0"/>
          </a:p>
          <a:p>
            <a:r>
              <a:rPr lang="en-US" altLang="ko-KR" dirty="0">
                <a:solidFill>
                  <a:schemeClr val="bg2"/>
                </a:solidFill>
              </a:rPr>
              <a:t>Value-based RL</a:t>
            </a:r>
          </a:p>
          <a:p>
            <a:pPr lvl="1" indent="0">
              <a:buNone/>
            </a:pPr>
            <a:r>
              <a:rPr lang="en-US" altLang="ko-KR" dirty="0">
                <a:solidFill>
                  <a:schemeClr val="bg2"/>
                </a:solidFill>
              </a:rPr>
              <a:t>SARSA</a:t>
            </a:r>
          </a:p>
          <a:p>
            <a:pPr lvl="1" indent="0">
              <a:buNone/>
            </a:pPr>
            <a:r>
              <a:rPr lang="en-US" altLang="ko-KR" dirty="0">
                <a:solidFill>
                  <a:schemeClr val="bg2"/>
                </a:solidFill>
              </a:rPr>
              <a:t>Q-learning</a:t>
            </a:r>
          </a:p>
          <a:p>
            <a:pPr lvl="1" indent="0">
              <a:buNone/>
            </a:pPr>
            <a:r>
              <a:rPr lang="en-US" altLang="ko-KR" dirty="0">
                <a:solidFill>
                  <a:schemeClr val="bg2"/>
                </a:solidFill>
              </a:rPr>
              <a:t>Deep Q-learning</a:t>
            </a:r>
          </a:p>
          <a:p>
            <a:pPr lvl="1" indent="0">
              <a:buNone/>
            </a:pPr>
            <a:endParaRPr lang="en-US" altLang="ko-KR" dirty="0"/>
          </a:p>
          <a:p>
            <a:r>
              <a:rPr lang="en-US" altLang="ko-KR" dirty="0"/>
              <a:t>Policy-based RL</a:t>
            </a:r>
          </a:p>
          <a:p>
            <a:pPr lvl="1" indent="0">
              <a:buNone/>
            </a:pPr>
            <a:r>
              <a:rPr lang="en-US" altLang="ko-KR" dirty="0"/>
              <a:t>Vanilla Policy Gradient</a:t>
            </a:r>
          </a:p>
          <a:p>
            <a:r>
              <a:rPr lang="en-US" altLang="ko-KR" dirty="0"/>
              <a:t>Actor-Critic</a:t>
            </a:r>
          </a:p>
          <a:p>
            <a:r>
              <a:rPr lang="en-US" altLang="ko-KR" dirty="0" err="1"/>
              <a:t>eXplainable</a:t>
            </a:r>
            <a:r>
              <a:rPr lang="en-US" altLang="ko-KR" dirty="0"/>
              <a:t> AI (XAI)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90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Recap of RL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8F5693-F621-44DC-9356-E4D00480C60F}"/>
              </a:ext>
            </a:extLst>
          </p:cNvPr>
          <p:cNvGrpSpPr/>
          <p:nvPr/>
        </p:nvGrpSpPr>
        <p:grpSpPr>
          <a:xfrm>
            <a:off x="3551008" y="1524197"/>
            <a:ext cx="5089983" cy="4104364"/>
            <a:chOff x="3052956" y="1619447"/>
            <a:chExt cx="5089983" cy="4104364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3DAB5B-CFBE-4420-94AE-03743E6F9FD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536337" y="868259"/>
              <a:ext cx="12700" cy="3509021"/>
            </a:xfrm>
            <a:prstGeom prst="bentConnector3">
              <a:avLst>
                <a:gd name="adj1" fmla="val 4316512"/>
              </a:avLst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2ABF2544-1A83-4D71-8DF6-D9374F85146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36337" y="3049124"/>
              <a:ext cx="12700" cy="3509021"/>
            </a:xfrm>
            <a:prstGeom prst="bentConnector3">
              <a:avLst>
                <a:gd name="adj1" fmla="val 7165087"/>
              </a:avLst>
            </a:prstGeom>
            <a:noFill/>
            <a:ln w="38100">
              <a:solidFill>
                <a:schemeClr val="tx1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4C2286FE-BFCA-49F8-B1AB-204755F73FA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38013" y="3457199"/>
              <a:ext cx="6351" cy="2699221"/>
            </a:xfrm>
            <a:prstGeom prst="bentConnector3">
              <a:avLst>
                <a:gd name="adj1" fmla="val 5650000"/>
              </a:avLst>
            </a:prstGeom>
            <a:noFill/>
            <a:ln w="38100">
              <a:solidFill>
                <a:schemeClr val="tx1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ACF85-28D4-404B-9CD4-716CC2EF9205}"/>
                </a:ext>
              </a:extLst>
            </p:cNvPr>
            <p:cNvSpPr txBox="1"/>
            <p:nvPr/>
          </p:nvSpPr>
          <p:spPr>
            <a:xfrm>
              <a:off x="4253611" y="1619447"/>
              <a:ext cx="2575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Action</a:t>
              </a:r>
              <a:endParaRPr lang="ko-KR" alt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827FB-558F-4AB0-A308-9A881E997888}"/>
                </a:ext>
              </a:extLst>
            </p:cNvPr>
            <p:cNvSpPr txBox="1"/>
            <p:nvPr/>
          </p:nvSpPr>
          <p:spPr>
            <a:xfrm>
              <a:off x="4926073" y="4726578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0000"/>
                  </a:solidFill>
                </a:rPr>
                <a:t>Reward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DD814F-B52E-407B-8C0E-CB66758C486A}"/>
                </a:ext>
              </a:extLst>
            </p:cNvPr>
            <p:cNvSpPr txBox="1"/>
            <p:nvPr/>
          </p:nvSpPr>
          <p:spPr>
            <a:xfrm>
              <a:off x="4274012" y="5262146"/>
              <a:ext cx="2576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State</a:t>
              </a:r>
              <a:endParaRPr lang="ko-KR" alt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A479FF-1FBC-4AB0-B1EA-8F171B105791}"/>
                </a:ext>
              </a:extLst>
            </p:cNvPr>
            <p:cNvSpPr txBox="1"/>
            <p:nvPr/>
          </p:nvSpPr>
          <p:spPr>
            <a:xfrm>
              <a:off x="3172228" y="2668175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dirty="0"/>
                <a:t>Agent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8C79EC-640C-4B9F-8A38-A7048DF48146}"/>
                </a:ext>
              </a:extLst>
            </p:cNvPr>
            <p:cNvSpPr txBox="1"/>
            <p:nvPr/>
          </p:nvSpPr>
          <p:spPr>
            <a:xfrm>
              <a:off x="6346116" y="2668174"/>
              <a:ext cx="1796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dirty="0"/>
                <a:t>Environment</a:t>
              </a:r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E13B8B25-46B4-44C6-A0DF-F650351EB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52956" y="3162388"/>
              <a:ext cx="1470439" cy="1470439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532A5D58-5062-4153-BCFE-A0E95F5F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9293" y="3144557"/>
              <a:ext cx="1515809" cy="1515809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7ADF5CB-D56D-4090-B96E-E64F9236996D}"/>
              </a:ext>
            </a:extLst>
          </p:cNvPr>
          <p:cNvSpPr/>
          <p:nvPr/>
        </p:nvSpPr>
        <p:spPr>
          <a:xfrm>
            <a:off x="1230647" y="5977106"/>
            <a:ext cx="9730705" cy="584775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rPr>
              <a:t>Goal : Train an Agent to take the </a:t>
            </a:r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rPr>
              <a:t>optimal action</a:t>
            </a:r>
          </a:p>
        </p:txBody>
      </p:sp>
    </p:spTree>
    <p:extLst>
      <p:ext uri="{BB962C8B-B14F-4D97-AF65-F5344CB8AC3E}">
        <p14:creationId xmlns:p14="http://schemas.microsoft.com/office/powerpoint/2010/main" val="35049446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Policy-based RL </a:t>
            </a:r>
            <a:r>
              <a:rPr lang="en-US" altLang="ko-KR" sz="3200" b="1" dirty="0"/>
              <a:t>(with Deep Learning)</a:t>
            </a:r>
            <a:endParaRPr lang="ko-KR" altLang="en-US" sz="40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135003-56C4-46B8-9140-1CD92D14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410"/>
            <a:ext cx="10515600" cy="530483"/>
          </a:xfrm>
        </p:spPr>
        <p:txBody>
          <a:bodyPr/>
          <a:lstStyle/>
          <a:p>
            <a:r>
              <a:rPr lang="en-US" altLang="ko-KR" b="1" dirty="0"/>
              <a:t>Directly parameterize the policy</a:t>
            </a:r>
            <a:endParaRPr lang="ko-KR" altLang="en-US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D826E7-CF9D-4891-9C6A-B2B13D274B9C}"/>
              </a:ext>
            </a:extLst>
          </p:cNvPr>
          <p:cNvGrpSpPr/>
          <p:nvPr/>
        </p:nvGrpSpPr>
        <p:grpSpPr>
          <a:xfrm rot="5400000">
            <a:off x="4899188" y="2742779"/>
            <a:ext cx="2545734" cy="2519754"/>
            <a:chOff x="1230789" y="3783142"/>
            <a:chExt cx="1156767" cy="114496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E191DE2-84D8-48C9-887A-402705A80761}"/>
                </a:ext>
              </a:extLst>
            </p:cNvPr>
            <p:cNvSpPr/>
            <p:nvPr/>
          </p:nvSpPr>
          <p:spPr>
            <a:xfrm>
              <a:off x="1230789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FE01533-3B53-41C7-A603-06ADCBAA7A75}"/>
                </a:ext>
              </a:extLst>
            </p:cNvPr>
            <p:cNvSpPr/>
            <p:nvPr/>
          </p:nvSpPr>
          <p:spPr>
            <a:xfrm>
              <a:off x="1544408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C4DA861-4F67-4842-A931-C6963BB9CD96}"/>
                </a:ext>
              </a:extLst>
            </p:cNvPr>
            <p:cNvSpPr/>
            <p:nvPr/>
          </p:nvSpPr>
          <p:spPr>
            <a:xfrm>
              <a:off x="1858027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F5CE09-509E-41A8-97B6-A6CC1F51BBEA}"/>
                </a:ext>
              </a:extLst>
            </p:cNvPr>
            <p:cNvSpPr/>
            <p:nvPr/>
          </p:nvSpPr>
          <p:spPr>
            <a:xfrm>
              <a:off x="2171646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71111D-4BCC-40FC-ADC6-CA219BA8CE08}"/>
                </a:ext>
              </a:extLst>
            </p:cNvPr>
            <p:cNvSpPr/>
            <p:nvPr/>
          </p:nvSpPr>
          <p:spPr>
            <a:xfrm>
              <a:off x="1230789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5BEDAA-5BB3-4F5E-9407-DF8E0A4F07D4}"/>
                </a:ext>
              </a:extLst>
            </p:cNvPr>
            <p:cNvSpPr/>
            <p:nvPr/>
          </p:nvSpPr>
          <p:spPr>
            <a:xfrm>
              <a:off x="1544408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3055533-EDE6-42DB-8EEA-8E81A48E44E7}"/>
                </a:ext>
              </a:extLst>
            </p:cNvPr>
            <p:cNvSpPr/>
            <p:nvPr/>
          </p:nvSpPr>
          <p:spPr>
            <a:xfrm>
              <a:off x="1858027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DB7897A-AFFF-4B20-B013-422B31DEB691}"/>
                </a:ext>
              </a:extLst>
            </p:cNvPr>
            <p:cNvSpPr/>
            <p:nvPr/>
          </p:nvSpPr>
          <p:spPr>
            <a:xfrm>
              <a:off x="2171646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84416F4-D5C7-4F72-B969-396E854DA552}"/>
                </a:ext>
              </a:extLst>
            </p:cNvPr>
            <p:cNvSpPr/>
            <p:nvPr/>
          </p:nvSpPr>
          <p:spPr>
            <a:xfrm>
              <a:off x="1390921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9C99DC1-C21B-4F7F-B047-7C1DA31B0A18}"/>
                </a:ext>
              </a:extLst>
            </p:cNvPr>
            <p:cNvSpPr/>
            <p:nvPr/>
          </p:nvSpPr>
          <p:spPr>
            <a:xfrm>
              <a:off x="1704540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023EF6E-7ACA-4407-9ADB-0D8CBB55A8B3}"/>
                </a:ext>
              </a:extLst>
            </p:cNvPr>
            <p:cNvSpPr/>
            <p:nvPr/>
          </p:nvSpPr>
          <p:spPr>
            <a:xfrm>
              <a:off x="2018159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D9D1053-E1EC-42E1-835B-0D0CE5A8F5FD}"/>
                </a:ext>
              </a:extLst>
            </p:cNvPr>
            <p:cNvCxnSpPr>
              <a:stCxn id="5" idx="0"/>
              <a:endCxn id="10" idx="4"/>
            </p:cNvCxnSpPr>
            <p:nvPr/>
          </p:nvCxnSpPr>
          <p:spPr>
            <a:xfrm flipV="1">
              <a:off x="1338744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CB5A8A-09E5-4828-A974-8474009F3188}"/>
                </a:ext>
              </a:extLst>
            </p:cNvPr>
            <p:cNvCxnSpPr>
              <a:cxnSpLocks/>
              <a:stCxn id="5" idx="0"/>
              <a:endCxn id="11" idx="4"/>
            </p:cNvCxnSpPr>
            <p:nvPr/>
          </p:nvCxnSpPr>
          <p:spPr>
            <a:xfrm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3AA9308-45AE-4927-AAC8-958C68547AEA}"/>
                </a:ext>
              </a:extLst>
            </p:cNvPr>
            <p:cNvCxnSpPr>
              <a:cxnSpLocks/>
              <a:stCxn id="5" idx="0"/>
              <a:endCxn id="12" idx="4"/>
            </p:cNvCxnSpPr>
            <p:nvPr/>
          </p:nvCxnSpPr>
          <p:spPr>
            <a:xfrm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E0721E6-E6A7-453C-9ED2-1F2BE0BE6702}"/>
                </a:ext>
              </a:extLst>
            </p:cNvPr>
            <p:cNvCxnSpPr>
              <a:cxnSpLocks/>
              <a:stCxn id="5" idx="0"/>
              <a:endCxn id="13" idx="4"/>
            </p:cNvCxnSpPr>
            <p:nvPr/>
          </p:nvCxnSpPr>
          <p:spPr>
            <a:xfrm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C6B79E5-BFE6-4CB7-81E9-2829CB15B0F1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2848D00-8414-4A99-A5F7-73B9E15113B8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1652363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91FA89F-BA46-4244-8E41-6C189ECA1B92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6B76D7C-EF13-42B3-AB6B-6E66DBA3259C}"/>
                </a:ext>
              </a:extLst>
            </p:cNvPr>
            <p:cNvCxnSpPr>
              <a:cxnSpLocks/>
              <a:stCxn id="7" idx="0"/>
              <a:endCxn id="13" idx="4"/>
            </p:cNvCxnSpPr>
            <p:nvPr/>
          </p:nvCxnSpPr>
          <p:spPr>
            <a:xfrm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FB998D-E061-4CBB-A074-D712D8D11735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A64711-F310-43B2-9000-940235645089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3D1FF20-F024-4C96-B764-C4CC38CD6D71}"/>
                </a:ext>
              </a:extLst>
            </p:cNvPr>
            <p:cNvCxnSpPr>
              <a:cxnSpLocks/>
              <a:stCxn id="8" idx="0"/>
              <a:endCxn id="12" idx="4"/>
            </p:cNvCxnSpPr>
            <p:nvPr/>
          </p:nvCxnSpPr>
          <p:spPr>
            <a:xfrm flipV="1">
              <a:off x="1965982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21577D4-2D38-4435-8CF9-C42806BA1D7E}"/>
                </a:ext>
              </a:extLst>
            </p:cNvPr>
            <p:cNvCxnSpPr>
              <a:cxnSpLocks/>
              <a:stCxn id="8" idx="0"/>
              <a:endCxn id="13" idx="4"/>
            </p:cNvCxnSpPr>
            <p:nvPr/>
          </p:nvCxnSpPr>
          <p:spPr>
            <a:xfrm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C5E9647-06B9-4449-86C1-42B3565A899F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2279601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C01424A-EEC9-459D-85AC-3A6A881EEF75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H="1"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011FBB3-FE0C-4196-9669-EDAC1D5E771B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H="1"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57DA56B-C2E0-4F0A-8666-6F18B163DDAA}"/>
                </a:ext>
              </a:extLst>
            </p:cNvPr>
            <p:cNvCxnSpPr>
              <a:cxnSpLocks/>
              <a:stCxn id="9" idx="0"/>
              <a:endCxn id="10" idx="4"/>
            </p:cNvCxnSpPr>
            <p:nvPr/>
          </p:nvCxnSpPr>
          <p:spPr>
            <a:xfrm flipH="1"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266F094-FA1E-4908-94B1-2D1373243E84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1338744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4A625E7-1BA9-4B7A-902F-8BDE19A7946A}"/>
                </a:ext>
              </a:extLst>
            </p:cNvPr>
            <p:cNvCxnSpPr>
              <a:cxnSpLocks/>
              <a:stCxn id="10" idx="0"/>
              <a:endCxn id="15" idx="4"/>
            </p:cNvCxnSpPr>
            <p:nvPr/>
          </p:nvCxnSpPr>
          <p:spPr>
            <a:xfrm flipV="1">
              <a:off x="1338744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D24E3AF-CB4C-49FA-9BF8-CC43361A9BB1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V="1">
              <a:off x="1338744" y="3999052"/>
              <a:ext cx="787370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FE3AEA3-0F50-493B-AE5A-6F0C1C35D972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1498876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5167388-480B-44BB-AEA1-2CA95170FD8B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1652363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6D1FA99-8A67-4AD1-9342-8A364838C736}"/>
                </a:ext>
              </a:extLst>
            </p:cNvPr>
            <p:cNvCxnSpPr>
              <a:cxnSpLocks/>
              <a:stCxn id="11" idx="0"/>
              <a:endCxn id="16" idx="4"/>
            </p:cNvCxnSpPr>
            <p:nvPr/>
          </p:nvCxnSpPr>
          <p:spPr>
            <a:xfrm flipV="1">
              <a:off x="1652363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83257DF-6B70-4496-8889-D7F68F19A464}"/>
                </a:ext>
              </a:extLst>
            </p:cNvPr>
            <p:cNvCxnSpPr>
              <a:cxnSpLocks/>
              <a:stCxn id="12" idx="0"/>
              <a:endCxn id="16" idx="4"/>
            </p:cNvCxnSpPr>
            <p:nvPr/>
          </p:nvCxnSpPr>
          <p:spPr>
            <a:xfrm flipV="1">
              <a:off x="1965982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945E745-EDFC-4B0E-AF85-75466554E91B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1812495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4F3C467-7EDB-4DC2-AE97-DCBC7BE1B229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1498876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19FC026-F9C1-44AC-A8C8-71F7E1AC687E}"/>
                </a:ext>
              </a:extLst>
            </p:cNvPr>
            <p:cNvCxnSpPr>
              <a:cxnSpLocks/>
              <a:stCxn id="13" idx="0"/>
              <a:endCxn id="16" idx="4"/>
            </p:cNvCxnSpPr>
            <p:nvPr/>
          </p:nvCxnSpPr>
          <p:spPr>
            <a:xfrm flipH="1" flipV="1">
              <a:off x="2126114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2D39158-D694-4056-A19F-E398521C14F3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1812495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8CFE038-F7C5-4757-881D-564E6ECAEED2}"/>
                </a:ext>
              </a:extLst>
            </p:cNvPr>
            <p:cNvCxnSpPr>
              <a:cxnSpLocks/>
              <a:stCxn id="13" idx="0"/>
              <a:endCxn id="14" idx="4"/>
            </p:cNvCxnSpPr>
            <p:nvPr/>
          </p:nvCxnSpPr>
          <p:spPr>
            <a:xfrm flipH="1" flipV="1">
              <a:off x="1498876" y="3999052"/>
              <a:ext cx="780725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781C16E-214D-4021-9A86-09FD98E5BD2B}"/>
              </a:ext>
            </a:extLst>
          </p:cNvPr>
          <p:cNvCxnSpPr>
            <a:cxnSpLocks/>
          </p:cNvCxnSpPr>
          <p:nvPr/>
        </p:nvCxnSpPr>
        <p:spPr>
          <a:xfrm>
            <a:off x="5244478" y="5411624"/>
            <a:ext cx="582714" cy="239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C0C257C-470F-4C86-893A-DD0661185ECD}"/>
              </a:ext>
            </a:extLst>
          </p:cNvPr>
          <p:cNvCxnSpPr>
            <a:cxnSpLocks/>
          </p:cNvCxnSpPr>
          <p:nvPr/>
        </p:nvCxnSpPr>
        <p:spPr>
          <a:xfrm>
            <a:off x="6190195" y="5438425"/>
            <a:ext cx="0" cy="239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4A5CC27-9B10-4A7E-9166-DF8F07D01CD3}"/>
              </a:ext>
            </a:extLst>
          </p:cNvPr>
          <p:cNvCxnSpPr>
            <a:cxnSpLocks/>
          </p:cNvCxnSpPr>
          <p:nvPr/>
        </p:nvCxnSpPr>
        <p:spPr>
          <a:xfrm flipH="1">
            <a:off x="6553199" y="5427093"/>
            <a:ext cx="526448" cy="239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6821A6D-FD1A-4063-A215-A5099888372F}"/>
              </a:ext>
            </a:extLst>
          </p:cNvPr>
          <p:cNvSpPr/>
          <p:nvPr/>
        </p:nvSpPr>
        <p:spPr>
          <a:xfrm>
            <a:off x="5444746" y="5846540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Hidden layers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BE133B-8212-4D07-B5BE-BCC9BD219EC8}"/>
              </a:ext>
            </a:extLst>
          </p:cNvPr>
          <p:cNvSpPr/>
          <p:nvPr/>
        </p:nvSpPr>
        <p:spPr>
          <a:xfrm>
            <a:off x="2526584" y="5846540"/>
            <a:ext cx="1470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Input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(State vector)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9B6BC1-B52E-4C12-846A-CB71D077D0E4}"/>
              </a:ext>
            </a:extLst>
          </p:cNvPr>
          <p:cNvSpPr/>
          <p:nvPr/>
        </p:nvSpPr>
        <p:spPr>
          <a:xfrm>
            <a:off x="7413130" y="5846540"/>
            <a:ext cx="31236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(Policy: probabilities per action)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B519A3-6447-484B-9993-3DBF2FBA7FF2}"/>
              </a:ext>
            </a:extLst>
          </p:cNvPr>
          <p:cNvSpPr/>
          <p:nvPr/>
        </p:nvSpPr>
        <p:spPr>
          <a:xfrm rot="5400000">
            <a:off x="3024238" y="2274793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B350F6-01CD-481D-9B59-03837D108EEC}"/>
              </a:ext>
            </a:extLst>
          </p:cNvPr>
          <p:cNvSpPr/>
          <p:nvPr/>
        </p:nvSpPr>
        <p:spPr>
          <a:xfrm rot="5400000">
            <a:off x="3024238" y="2876392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E4C1682-247E-4BB4-9C43-5C8A7F7A2611}"/>
              </a:ext>
            </a:extLst>
          </p:cNvPr>
          <p:cNvSpPr/>
          <p:nvPr/>
        </p:nvSpPr>
        <p:spPr>
          <a:xfrm rot="5400000">
            <a:off x="3024238" y="4079590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C9271C9-4848-4B82-9BDE-58E75D316456}"/>
              </a:ext>
            </a:extLst>
          </p:cNvPr>
          <p:cNvSpPr/>
          <p:nvPr/>
        </p:nvSpPr>
        <p:spPr>
          <a:xfrm rot="5400000">
            <a:off x="3024238" y="3477991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4282AC8-8FFE-4527-A48D-AAF6667CCE26}"/>
              </a:ext>
            </a:extLst>
          </p:cNvPr>
          <p:cNvSpPr/>
          <p:nvPr/>
        </p:nvSpPr>
        <p:spPr>
          <a:xfrm rot="5400000">
            <a:off x="3024238" y="5282788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935ACA6-726F-42D3-BFC8-42CE0DFC1AB9}"/>
              </a:ext>
            </a:extLst>
          </p:cNvPr>
          <p:cNvSpPr/>
          <p:nvPr/>
        </p:nvSpPr>
        <p:spPr>
          <a:xfrm rot="5400000">
            <a:off x="3024238" y="4681189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A4FDB3C-3E54-47B7-923D-779D4B33D746}"/>
              </a:ext>
            </a:extLst>
          </p:cNvPr>
          <p:cNvSpPr/>
          <p:nvPr/>
        </p:nvSpPr>
        <p:spPr>
          <a:xfrm rot="5400000">
            <a:off x="8737353" y="3498148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7CD7A7C-F262-407A-861A-22834E9A63AB}"/>
              </a:ext>
            </a:extLst>
          </p:cNvPr>
          <p:cNvSpPr/>
          <p:nvPr/>
        </p:nvSpPr>
        <p:spPr>
          <a:xfrm rot="5400000">
            <a:off x="8737353" y="4099747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59" name="내용 개체 틀 69">
            <a:extLst>
              <a:ext uri="{FF2B5EF4-FFF2-40B4-BE49-F238E27FC236}">
                <a16:creationId xmlns:a16="http://schemas.microsoft.com/office/drawing/2014/main" id="{4B082615-4C78-4B54-866B-D1A593A15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981367" y="3715570"/>
            <a:ext cx="462154" cy="462154"/>
          </a:xfrm>
          <a:prstGeom prst="rect">
            <a:avLst/>
          </a:prstGeom>
        </p:spPr>
      </p:pic>
      <p:pic>
        <p:nvPicPr>
          <p:cNvPr id="60" name="내용 개체 틀 69">
            <a:extLst>
              <a:ext uri="{FF2B5EF4-FFF2-40B4-BE49-F238E27FC236}">
                <a16:creationId xmlns:a16="http://schemas.microsoft.com/office/drawing/2014/main" id="{270ED500-8797-4197-9D47-38ACB49B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53565" y="3715570"/>
            <a:ext cx="462154" cy="462154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A39A8B5-B05D-4E83-84DF-4ACE78F9FE11}"/>
              </a:ext>
            </a:extLst>
          </p:cNvPr>
          <p:cNvSpPr/>
          <p:nvPr/>
        </p:nvSpPr>
        <p:spPr>
          <a:xfrm>
            <a:off x="7884730" y="6439045"/>
            <a:ext cx="218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(Q-values per action)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C9F396C-6CE0-4740-8D33-ACBF82C28A2E}"/>
              </a:ext>
            </a:extLst>
          </p:cNvPr>
          <p:cNvCxnSpPr>
            <a:cxnSpLocks/>
          </p:cNvCxnSpPr>
          <p:nvPr/>
        </p:nvCxnSpPr>
        <p:spPr>
          <a:xfrm flipH="1">
            <a:off x="10065135" y="6439045"/>
            <a:ext cx="526448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5C6B18C-2772-4396-9613-CA6CEF69BF78}"/>
              </a:ext>
            </a:extLst>
          </p:cNvPr>
          <p:cNvSpPr/>
          <p:nvPr/>
        </p:nvSpPr>
        <p:spPr>
          <a:xfrm>
            <a:off x="10591583" y="6172160"/>
            <a:ext cx="1289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Value-based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29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Policy-based RL </a:t>
            </a:r>
            <a:r>
              <a:rPr lang="en-US" altLang="ko-KR" sz="3200" b="1" dirty="0"/>
              <a:t>(with Deep Learning cont.)</a:t>
            </a:r>
            <a:endParaRPr lang="ko-KR" altLang="en-US" sz="40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135003-56C4-46B8-9140-1CD92D14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3663"/>
            <a:ext cx="3607340" cy="53048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Optimal Policy</a:t>
            </a:r>
            <a:endParaRPr lang="ko-KR" altLang="en-US" sz="2400" b="1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64D98D6-5092-4C1A-AD6A-C84C0095320A}"/>
              </a:ext>
            </a:extLst>
          </p:cNvPr>
          <p:cNvGrpSpPr/>
          <p:nvPr/>
        </p:nvGrpSpPr>
        <p:grpSpPr>
          <a:xfrm>
            <a:off x="6076303" y="2421596"/>
            <a:ext cx="5109111" cy="3180622"/>
            <a:chOff x="2194347" y="2274793"/>
            <a:chExt cx="7417819" cy="448266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6D826E7-CF9D-4891-9C6A-B2B13D274B9C}"/>
                </a:ext>
              </a:extLst>
            </p:cNvPr>
            <p:cNvGrpSpPr/>
            <p:nvPr/>
          </p:nvGrpSpPr>
          <p:grpSpPr>
            <a:xfrm rot="5400000">
              <a:off x="4899188" y="2742779"/>
              <a:ext cx="2545734" cy="2519754"/>
              <a:chOff x="1230789" y="3783142"/>
              <a:chExt cx="1156767" cy="1144961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6E191DE2-84D8-48C9-887A-402705A80761}"/>
                  </a:ext>
                </a:extLst>
              </p:cNvPr>
              <p:cNvSpPr/>
              <p:nvPr/>
            </p:nvSpPr>
            <p:spPr>
              <a:xfrm>
                <a:off x="1230789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 dirty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FE01533-3B53-41C7-A603-06ADCBAA7A75}"/>
                  </a:ext>
                </a:extLst>
              </p:cNvPr>
              <p:cNvSpPr/>
              <p:nvPr/>
            </p:nvSpPr>
            <p:spPr>
              <a:xfrm>
                <a:off x="1544408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C4DA861-4F67-4842-A931-C6963BB9CD96}"/>
                  </a:ext>
                </a:extLst>
              </p:cNvPr>
              <p:cNvSpPr/>
              <p:nvPr/>
            </p:nvSpPr>
            <p:spPr>
              <a:xfrm>
                <a:off x="1858027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AF5CE09-509E-41A8-97B6-A6CC1F51BBEA}"/>
                  </a:ext>
                </a:extLst>
              </p:cNvPr>
              <p:cNvSpPr/>
              <p:nvPr/>
            </p:nvSpPr>
            <p:spPr>
              <a:xfrm>
                <a:off x="2171646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371111D-4BCC-40FC-ADC6-CA219BA8CE08}"/>
                  </a:ext>
                </a:extLst>
              </p:cNvPr>
              <p:cNvSpPr/>
              <p:nvPr/>
            </p:nvSpPr>
            <p:spPr>
              <a:xfrm>
                <a:off x="1230789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F5BEDAA-5BB3-4F5E-9407-DF8E0A4F07D4}"/>
                  </a:ext>
                </a:extLst>
              </p:cNvPr>
              <p:cNvSpPr/>
              <p:nvPr/>
            </p:nvSpPr>
            <p:spPr>
              <a:xfrm>
                <a:off x="1544408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3055533-EDE6-42DB-8EEA-8E81A48E44E7}"/>
                  </a:ext>
                </a:extLst>
              </p:cNvPr>
              <p:cNvSpPr/>
              <p:nvPr/>
            </p:nvSpPr>
            <p:spPr>
              <a:xfrm>
                <a:off x="1858027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DB7897A-AFFF-4B20-B013-422B31DEB691}"/>
                  </a:ext>
                </a:extLst>
              </p:cNvPr>
              <p:cNvSpPr/>
              <p:nvPr/>
            </p:nvSpPr>
            <p:spPr>
              <a:xfrm>
                <a:off x="2171646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84416F4-D5C7-4F72-B969-396E854DA552}"/>
                  </a:ext>
                </a:extLst>
              </p:cNvPr>
              <p:cNvSpPr/>
              <p:nvPr/>
            </p:nvSpPr>
            <p:spPr>
              <a:xfrm>
                <a:off x="1390921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9C99DC1-C21B-4F7F-B047-7C1DA31B0A18}"/>
                  </a:ext>
                </a:extLst>
              </p:cNvPr>
              <p:cNvSpPr/>
              <p:nvPr/>
            </p:nvSpPr>
            <p:spPr>
              <a:xfrm>
                <a:off x="1704540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023EF6E-7ACA-4407-9ADB-0D8CBB55A8B3}"/>
                  </a:ext>
                </a:extLst>
              </p:cNvPr>
              <p:cNvSpPr/>
              <p:nvPr/>
            </p:nvSpPr>
            <p:spPr>
              <a:xfrm>
                <a:off x="2018159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D9D1053-E1EC-42E1-835B-0D0CE5A8F5FD}"/>
                  </a:ext>
                </a:extLst>
              </p:cNvPr>
              <p:cNvCxnSpPr>
                <a:stCxn id="5" idx="0"/>
                <a:endCxn id="10" idx="4"/>
              </p:cNvCxnSpPr>
              <p:nvPr/>
            </p:nvCxnSpPr>
            <p:spPr>
              <a:xfrm flipV="1">
                <a:off x="1338744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37CB5A8A-09E5-4828-A974-8474009F3188}"/>
                  </a:ext>
                </a:extLst>
              </p:cNvPr>
              <p:cNvCxnSpPr>
                <a:cxnSpLocks/>
                <a:stCxn id="5" idx="0"/>
                <a:endCxn id="11" idx="4"/>
              </p:cNvCxnSpPr>
              <p:nvPr/>
            </p:nvCxnSpPr>
            <p:spPr>
              <a:xfrm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3AA9308-45AE-4927-AAC8-958C68547AEA}"/>
                  </a:ext>
                </a:extLst>
              </p:cNvPr>
              <p:cNvCxnSpPr>
                <a:cxnSpLocks/>
                <a:stCxn id="5" idx="0"/>
                <a:endCxn id="12" idx="4"/>
              </p:cNvCxnSpPr>
              <p:nvPr/>
            </p:nvCxnSpPr>
            <p:spPr>
              <a:xfrm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E0721E6-E6A7-453C-9ED2-1F2BE0BE6702}"/>
                  </a:ext>
                </a:extLst>
              </p:cNvPr>
              <p:cNvCxnSpPr>
                <a:cxnSpLocks/>
                <a:stCxn id="5" idx="0"/>
                <a:endCxn id="13" idx="4"/>
              </p:cNvCxnSpPr>
              <p:nvPr/>
            </p:nvCxnSpPr>
            <p:spPr>
              <a:xfrm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C6B79E5-BFE6-4CB7-81E9-2829CB15B0F1}"/>
                  </a:ext>
                </a:extLst>
              </p:cNvPr>
              <p:cNvCxnSpPr>
                <a:cxnSpLocks/>
                <a:stCxn id="7" idx="0"/>
                <a:endCxn id="10" idx="4"/>
              </p:cNvCxnSpPr>
              <p:nvPr/>
            </p:nvCxnSpPr>
            <p:spPr>
              <a:xfrm flipH="1"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52848D00-8414-4A99-A5F7-73B9E15113B8}"/>
                  </a:ext>
                </a:extLst>
              </p:cNvPr>
              <p:cNvCxnSpPr>
                <a:cxnSpLocks/>
                <a:stCxn id="7" idx="0"/>
                <a:endCxn id="11" idx="4"/>
              </p:cNvCxnSpPr>
              <p:nvPr/>
            </p:nvCxnSpPr>
            <p:spPr>
              <a:xfrm flipV="1">
                <a:off x="1652363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91FA89F-BA46-4244-8E41-6C189ECA1B92}"/>
                  </a:ext>
                </a:extLst>
              </p:cNvPr>
              <p:cNvCxnSpPr>
                <a:cxnSpLocks/>
                <a:stCxn id="7" idx="0"/>
                <a:endCxn id="12" idx="4"/>
              </p:cNvCxnSpPr>
              <p:nvPr/>
            </p:nvCxnSpPr>
            <p:spPr>
              <a:xfrm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6B76D7C-EF13-42B3-AB6B-6E66DBA3259C}"/>
                  </a:ext>
                </a:extLst>
              </p:cNvPr>
              <p:cNvCxnSpPr>
                <a:cxnSpLocks/>
                <a:stCxn id="7" idx="0"/>
                <a:endCxn id="13" idx="4"/>
              </p:cNvCxnSpPr>
              <p:nvPr/>
            </p:nvCxnSpPr>
            <p:spPr>
              <a:xfrm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CFB998D-E061-4CBB-A074-D712D8D11735}"/>
                  </a:ext>
                </a:extLst>
              </p:cNvPr>
              <p:cNvCxnSpPr>
                <a:cxnSpLocks/>
                <a:stCxn id="8" idx="0"/>
                <a:endCxn id="10" idx="4"/>
              </p:cNvCxnSpPr>
              <p:nvPr/>
            </p:nvCxnSpPr>
            <p:spPr>
              <a:xfrm flipH="1"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1AA64711-F310-43B2-9000-940235645089}"/>
                  </a:ext>
                </a:extLst>
              </p:cNvPr>
              <p:cNvCxnSpPr>
                <a:cxnSpLocks/>
                <a:stCxn id="8" idx="0"/>
                <a:endCxn id="11" idx="4"/>
              </p:cNvCxnSpPr>
              <p:nvPr/>
            </p:nvCxnSpPr>
            <p:spPr>
              <a:xfrm flipH="1"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3D1FF20-F024-4C96-B764-C4CC38CD6D71}"/>
                  </a:ext>
                </a:extLst>
              </p:cNvPr>
              <p:cNvCxnSpPr>
                <a:cxnSpLocks/>
                <a:stCxn id="8" idx="0"/>
                <a:endCxn id="12" idx="4"/>
              </p:cNvCxnSpPr>
              <p:nvPr/>
            </p:nvCxnSpPr>
            <p:spPr>
              <a:xfrm flipV="1">
                <a:off x="1965982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21577D4-2D38-4435-8CF9-C42806BA1D7E}"/>
                  </a:ext>
                </a:extLst>
              </p:cNvPr>
              <p:cNvCxnSpPr>
                <a:cxnSpLocks/>
                <a:stCxn id="8" idx="0"/>
                <a:endCxn id="13" idx="4"/>
              </p:cNvCxnSpPr>
              <p:nvPr/>
            </p:nvCxnSpPr>
            <p:spPr>
              <a:xfrm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C5E9647-06B9-4449-86C1-42B3565A899F}"/>
                  </a:ext>
                </a:extLst>
              </p:cNvPr>
              <p:cNvCxnSpPr>
                <a:cxnSpLocks/>
                <a:stCxn id="9" idx="0"/>
                <a:endCxn id="13" idx="4"/>
              </p:cNvCxnSpPr>
              <p:nvPr/>
            </p:nvCxnSpPr>
            <p:spPr>
              <a:xfrm flipV="1">
                <a:off x="2279601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C01424A-EEC9-459D-85AC-3A6A881EEF75}"/>
                  </a:ext>
                </a:extLst>
              </p:cNvPr>
              <p:cNvCxnSpPr>
                <a:cxnSpLocks/>
                <a:stCxn id="9" idx="0"/>
                <a:endCxn id="12" idx="4"/>
              </p:cNvCxnSpPr>
              <p:nvPr/>
            </p:nvCxnSpPr>
            <p:spPr>
              <a:xfrm flipH="1"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011FBB3-FE0C-4196-9669-EDAC1D5E771B}"/>
                  </a:ext>
                </a:extLst>
              </p:cNvPr>
              <p:cNvCxnSpPr>
                <a:cxnSpLocks/>
                <a:stCxn id="9" idx="0"/>
                <a:endCxn id="11" idx="4"/>
              </p:cNvCxnSpPr>
              <p:nvPr/>
            </p:nvCxnSpPr>
            <p:spPr>
              <a:xfrm flipH="1"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57DA56B-C2E0-4F0A-8666-6F18B163DDAA}"/>
                  </a:ext>
                </a:extLst>
              </p:cNvPr>
              <p:cNvCxnSpPr>
                <a:cxnSpLocks/>
                <a:stCxn id="9" idx="0"/>
                <a:endCxn id="10" idx="4"/>
              </p:cNvCxnSpPr>
              <p:nvPr/>
            </p:nvCxnSpPr>
            <p:spPr>
              <a:xfrm flipH="1"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266F094-FA1E-4908-94B1-2D1373243E84}"/>
                  </a:ext>
                </a:extLst>
              </p:cNvPr>
              <p:cNvCxnSpPr>
                <a:cxnSpLocks/>
                <a:stCxn id="10" idx="0"/>
                <a:endCxn id="14" idx="4"/>
              </p:cNvCxnSpPr>
              <p:nvPr/>
            </p:nvCxnSpPr>
            <p:spPr>
              <a:xfrm flipV="1">
                <a:off x="1338744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D4A625E7-1BA9-4B7A-902F-8BDE19A7946A}"/>
                  </a:ext>
                </a:extLst>
              </p:cNvPr>
              <p:cNvCxnSpPr>
                <a:cxnSpLocks/>
                <a:stCxn id="10" idx="0"/>
                <a:endCxn id="15" idx="4"/>
              </p:cNvCxnSpPr>
              <p:nvPr/>
            </p:nvCxnSpPr>
            <p:spPr>
              <a:xfrm flipV="1">
                <a:off x="1338744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D24E3AF-CB4C-49FA-9BF8-CC43361A9BB1}"/>
                  </a:ext>
                </a:extLst>
              </p:cNvPr>
              <p:cNvCxnSpPr>
                <a:cxnSpLocks/>
                <a:stCxn id="10" idx="0"/>
                <a:endCxn id="16" idx="4"/>
              </p:cNvCxnSpPr>
              <p:nvPr/>
            </p:nvCxnSpPr>
            <p:spPr>
              <a:xfrm flipV="1">
                <a:off x="1338744" y="3999052"/>
                <a:ext cx="787370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FE3AEA3-0F50-493B-AE5A-6F0C1C35D972}"/>
                  </a:ext>
                </a:extLst>
              </p:cNvPr>
              <p:cNvCxnSpPr>
                <a:cxnSpLocks/>
                <a:stCxn id="11" idx="0"/>
                <a:endCxn id="14" idx="4"/>
              </p:cNvCxnSpPr>
              <p:nvPr/>
            </p:nvCxnSpPr>
            <p:spPr>
              <a:xfrm flipH="1" flipV="1">
                <a:off x="1498876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5167388-480B-44BB-AEA1-2CA95170FD8B}"/>
                  </a:ext>
                </a:extLst>
              </p:cNvPr>
              <p:cNvCxnSpPr>
                <a:cxnSpLocks/>
                <a:stCxn id="11" idx="0"/>
                <a:endCxn id="15" idx="4"/>
              </p:cNvCxnSpPr>
              <p:nvPr/>
            </p:nvCxnSpPr>
            <p:spPr>
              <a:xfrm flipV="1">
                <a:off x="1652363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6D1FA99-8A67-4AD1-9342-8A364838C736}"/>
                  </a:ext>
                </a:extLst>
              </p:cNvPr>
              <p:cNvCxnSpPr>
                <a:cxnSpLocks/>
                <a:stCxn id="11" idx="0"/>
                <a:endCxn id="16" idx="4"/>
              </p:cNvCxnSpPr>
              <p:nvPr/>
            </p:nvCxnSpPr>
            <p:spPr>
              <a:xfrm flipV="1">
                <a:off x="1652363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83257DF-6B70-4496-8889-D7F68F19A464}"/>
                  </a:ext>
                </a:extLst>
              </p:cNvPr>
              <p:cNvCxnSpPr>
                <a:cxnSpLocks/>
                <a:stCxn id="12" idx="0"/>
                <a:endCxn id="16" idx="4"/>
              </p:cNvCxnSpPr>
              <p:nvPr/>
            </p:nvCxnSpPr>
            <p:spPr>
              <a:xfrm flipV="1">
                <a:off x="1965982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945E745-EDFC-4B0E-AF85-75466554E91B}"/>
                  </a:ext>
                </a:extLst>
              </p:cNvPr>
              <p:cNvCxnSpPr>
                <a:cxnSpLocks/>
                <a:stCxn id="12" idx="0"/>
                <a:endCxn id="15" idx="4"/>
              </p:cNvCxnSpPr>
              <p:nvPr/>
            </p:nvCxnSpPr>
            <p:spPr>
              <a:xfrm flipH="1" flipV="1">
                <a:off x="1812495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4F3C467-7EDB-4DC2-AE97-DCBC7BE1B229}"/>
                  </a:ext>
                </a:extLst>
              </p:cNvPr>
              <p:cNvCxnSpPr>
                <a:cxnSpLocks/>
                <a:stCxn id="12" idx="0"/>
                <a:endCxn id="14" idx="4"/>
              </p:cNvCxnSpPr>
              <p:nvPr/>
            </p:nvCxnSpPr>
            <p:spPr>
              <a:xfrm flipH="1" flipV="1">
                <a:off x="1498876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919FC026-F9C1-44AC-A8C8-71F7E1AC687E}"/>
                  </a:ext>
                </a:extLst>
              </p:cNvPr>
              <p:cNvCxnSpPr>
                <a:cxnSpLocks/>
                <a:stCxn id="13" idx="0"/>
                <a:endCxn id="16" idx="4"/>
              </p:cNvCxnSpPr>
              <p:nvPr/>
            </p:nvCxnSpPr>
            <p:spPr>
              <a:xfrm flipH="1" flipV="1">
                <a:off x="2126114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D2D39158-D694-4056-A19F-E398521C14F3}"/>
                  </a:ext>
                </a:extLst>
              </p:cNvPr>
              <p:cNvCxnSpPr>
                <a:cxnSpLocks/>
                <a:stCxn id="13" idx="0"/>
                <a:endCxn id="15" idx="4"/>
              </p:cNvCxnSpPr>
              <p:nvPr/>
            </p:nvCxnSpPr>
            <p:spPr>
              <a:xfrm flipH="1" flipV="1">
                <a:off x="1812495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48CFE038-F7C5-4757-881D-564E6ECAEED2}"/>
                  </a:ext>
                </a:extLst>
              </p:cNvPr>
              <p:cNvCxnSpPr>
                <a:cxnSpLocks/>
                <a:stCxn id="13" idx="0"/>
                <a:endCxn id="14" idx="4"/>
              </p:cNvCxnSpPr>
              <p:nvPr/>
            </p:nvCxnSpPr>
            <p:spPr>
              <a:xfrm flipH="1" flipV="1">
                <a:off x="1498876" y="3999052"/>
                <a:ext cx="780725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821A6D-FD1A-4063-A215-A5099888372F}"/>
                </a:ext>
              </a:extLst>
            </p:cNvPr>
            <p:cNvSpPr/>
            <p:nvPr/>
          </p:nvSpPr>
          <p:spPr>
            <a:xfrm>
              <a:off x="5116550" y="5846539"/>
              <a:ext cx="2108968" cy="520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/>
                <a:t>Hidden layers</a:t>
              </a:r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4BE133B-8212-4D07-B5BE-BCC9BD219EC8}"/>
                </a:ext>
              </a:extLst>
            </p:cNvPr>
            <p:cNvSpPr/>
            <p:nvPr/>
          </p:nvSpPr>
          <p:spPr>
            <a:xfrm>
              <a:off x="2194347" y="5846539"/>
              <a:ext cx="2134942" cy="910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/>
                <a:t>Input</a:t>
              </a:r>
            </a:p>
            <a:p>
              <a:pPr algn="ctr"/>
              <a:r>
                <a:rPr lang="en-US" altLang="ko-KR" dirty="0"/>
                <a:t>(State vector)</a:t>
              </a:r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D9B6BC1-B52E-4C12-846A-CB71D077D0E4}"/>
                </a:ext>
              </a:extLst>
            </p:cNvPr>
            <p:cNvSpPr/>
            <p:nvPr/>
          </p:nvSpPr>
          <p:spPr>
            <a:xfrm>
              <a:off x="8337700" y="5846539"/>
              <a:ext cx="1274466" cy="910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/>
                <a:t>Output</a:t>
              </a:r>
            </a:p>
            <a:p>
              <a:pPr algn="ctr"/>
              <a:r>
                <a:rPr lang="en-US" altLang="ko-KR" dirty="0"/>
                <a:t>(Policy)</a:t>
              </a:r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9B519A3-6447-484B-9993-3DBF2FBA7FF2}"/>
                </a:ext>
              </a:extLst>
            </p:cNvPr>
            <p:cNvSpPr/>
            <p:nvPr/>
          </p:nvSpPr>
          <p:spPr>
            <a:xfrm rot="5400000">
              <a:off x="3024238" y="2274793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3B350F6-01CD-481D-9B59-03837D108EEC}"/>
                </a:ext>
              </a:extLst>
            </p:cNvPr>
            <p:cNvSpPr/>
            <p:nvPr/>
          </p:nvSpPr>
          <p:spPr>
            <a:xfrm rot="5400000">
              <a:off x="3024238" y="2876392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E4C1682-247E-4BB4-9C43-5C8A7F7A2611}"/>
                </a:ext>
              </a:extLst>
            </p:cNvPr>
            <p:cNvSpPr/>
            <p:nvPr/>
          </p:nvSpPr>
          <p:spPr>
            <a:xfrm rot="5400000">
              <a:off x="3024238" y="4079590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C9271C9-4848-4B82-9BDE-58E75D316456}"/>
                </a:ext>
              </a:extLst>
            </p:cNvPr>
            <p:cNvSpPr/>
            <p:nvPr/>
          </p:nvSpPr>
          <p:spPr>
            <a:xfrm rot="5400000">
              <a:off x="3024238" y="3477991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282AC8-8FFE-4527-A48D-AAF6667CCE26}"/>
                </a:ext>
              </a:extLst>
            </p:cNvPr>
            <p:cNvSpPr/>
            <p:nvPr/>
          </p:nvSpPr>
          <p:spPr>
            <a:xfrm rot="5400000">
              <a:off x="3024238" y="5282788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935ACA6-726F-42D3-BFC8-42CE0DFC1AB9}"/>
                </a:ext>
              </a:extLst>
            </p:cNvPr>
            <p:cNvSpPr/>
            <p:nvPr/>
          </p:nvSpPr>
          <p:spPr>
            <a:xfrm rot="5400000">
              <a:off x="3024238" y="4681189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A4FDB3C-3E54-47B7-923D-779D4B33D746}"/>
                </a:ext>
              </a:extLst>
            </p:cNvPr>
            <p:cNvSpPr/>
            <p:nvPr/>
          </p:nvSpPr>
          <p:spPr>
            <a:xfrm rot="5400000">
              <a:off x="8737353" y="3498148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7CD7A7C-F262-407A-861A-22834E9A63AB}"/>
                </a:ext>
              </a:extLst>
            </p:cNvPr>
            <p:cNvSpPr/>
            <p:nvPr/>
          </p:nvSpPr>
          <p:spPr>
            <a:xfrm rot="5400000">
              <a:off x="8737353" y="4099747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59" name="내용 개체 틀 69">
              <a:extLst>
                <a:ext uri="{FF2B5EF4-FFF2-40B4-BE49-F238E27FC236}">
                  <a16:creationId xmlns:a16="http://schemas.microsoft.com/office/drawing/2014/main" id="{4B082615-4C78-4B54-866B-D1A593A15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981367" y="3715570"/>
              <a:ext cx="462154" cy="462154"/>
            </a:xfrm>
            <a:prstGeom prst="rect">
              <a:avLst/>
            </a:prstGeom>
          </p:spPr>
        </p:pic>
        <p:pic>
          <p:nvPicPr>
            <p:cNvPr id="60" name="내용 개체 틀 69">
              <a:extLst>
                <a:ext uri="{FF2B5EF4-FFF2-40B4-BE49-F238E27FC236}">
                  <a16:creationId xmlns:a16="http://schemas.microsoft.com/office/drawing/2014/main" id="{270ED500-8797-4197-9D47-38ACB49B7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53565" y="3715570"/>
              <a:ext cx="462154" cy="46215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19584F-1C29-4B6F-B9F1-78EDB6F0E8E1}"/>
                  </a:ext>
                </a:extLst>
              </p:cNvPr>
              <p:cNvSpPr txBox="1"/>
              <p:nvPr/>
            </p:nvSpPr>
            <p:spPr>
              <a:xfrm>
                <a:off x="993958" y="3341427"/>
                <a:ext cx="5215718" cy="1055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The policy maximize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the sum of rewards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19584F-1C29-4B6F-B9F1-78EDB6F0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58" y="3341427"/>
                <a:ext cx="5215718" cy="1055354"/>
              </a:xfrm>
              <a:prstGeom prst="rect">
                <a:avLst/>
              </a:prstGeom>
              <a:blipFill>
                <a:blip r:embed="rId4"/>
                <a:stretch>
                  <a:fillRect l="-1168" t="-2890" b="-67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5645DA4D-738A-44F4-9675-F754FBDBBB5F}"/>
              </a:ext>
            </a:extLst>
          </p:cNvPr>
          <p:cNvSpPr txBox="1"/>
          <p:nvPr/>
        </p:nvSpPr>
        <p:spPr>
          <a:xfrm>
            <a:off x="838200" y="1755493"/>
            <a:ext cx="593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</a:rPr>
              <a:t>Policy</a:t>
            </a: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0597EAA-9123-4538-B77F-69410FA78EDB}"/>
                  </a:ext>
                </a:extLst>
              </p:cNvPr>
              <p:cNvSpPr/>
              <p:nvPr/>
            </p:nvSpPr>
            <p:spPr>
              <a:xfrm>
                <a:off x="992936" y="2301758"/>
                <a:ext cx="3238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0597EAA-9123-4538-B77F-69410FA78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36" y="2301758"/>
                <a:ext cx="3238322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FC6313E-7C93-469E-93CB-D730F0895CF4}"/>
                  </a:ext>
                </a:extLst>
              </p:cNvPr>
              <p:cNvSpPr/>
              <p:nvPr/>
            </p:nvSpPr>
            <p:spPr>
              <a:xfrm>
                <a:off x="9520117" y="1648086"/>
                <a:ext cx="216084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accent1"/>
                    </a:solidFill>
                  </a:rPr>
                  <a:t>Policy network</a:t>
                </a:r>
              </a:p>
              <a:p>
                <a:pPr algn="ctr"/>
                <a:r>
                  <a:rPr lang="en-US" altLang="ko-KR" dirty="0">
                    <a:solidFill>
                      <a:schemeClr val="accent1"/>
                    </a:solidFill>
                  </a:rPr>
                  <a:t>(Parameterized by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</a:rPr>
                  <a:t>)</a:t>
                </a:r>
                <a:endParaRPr lang="ko-KR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FC6313E-7C93-469E-93CB-D730F0895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17" y="1648086"/>
                <a:ext cx="2160848" cy="646331"/>
              </a:xfrm>
              <a:prstGeom prst="rect">
                <a:avLst/>
              </a:prstGeom>
              <a:blipFill>
                <a:blip r:embed="rId6"/>
                <a:stretch>
                  <a:fillRect l="-2260" t="-4717" r="-1695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7A2DD46-2A55-4A60-B697-27D26258756F}"/>
              </a:ext>
            </a:extLst>
          </p:cNvPr>
          <p:cNvCxnSpPr>
            <a:cxnSpLocks/>
          </p:cNvCxnSpPr>
          <p:nvPr/>
        </p:nvCxnSpPr>
        <p:spPr>
          <a:xfrm flipH="1">
            <a:off x="9348345" y="2339274"/>
            <a:ext cx="554412" cy="4484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내용 개체 틀 5">
                <a:extLst>
                  <a:ext uri="{FF2B5EF4-FFF2-40B4-BE49-F238E27FC236}">
                    <a16:creationId xmlns:a16="http://schemas.microsoft.com/office/drawing/2014/main" id="{5BAB9B2B-7BC1-4860-8D2B-C9714E395F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579819"/>
                <a:ext cx="4764932" cy="5304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354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b="1" dirty="0"/>
                  <a:t>Update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maximizing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b="1" dirty="0"/>
                  <a:t> 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73" name="내용 개체 틀 5">
                <a:extLst>
                  <a:ext uri="{FF2B5EF4-FFF2-40B4-BE49-F238E27FC236}">
                    <a16:creationId xmlns:a16="http://schemas.microsoft.com/office/drawing/2014/main" id="{5BAB9B2B-7BC1-4860-8D2B-C9714E39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79819"/>
                <a:ext cx="4764932" cy="530483"/>
              </a:xfrm>
              <a:prstGeom prst="rect">
                <a:avLst/>
              </a:prstGeom>
              <a:blipFill>
                <a:blip r:embed="rId7"/>
                <a:stretch>
                  <a:fillRect l="-2049" t="-16092" b="-5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4EB5062-3126-4F7E-95DF-E6BB20582478}"/>
                  </a:ext>
                </a:extLst>
              </p:cNvPr>
              <p:cNvSpPr txBox="1"/>
              <p:nvPr/>
            </p:nvSpPr>
            <p:spPr>
              <a:xfrm>
                <a:off x="992936" y="5032327"/>
                <a:ext cx="52157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Using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gradient ascent </a:t>
                </a:r>
                <a:r>
                  <a:rPr lang="en-US" altLang="ko-KR" sz="2000" dirty="0"/>
                  <a:t>method,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4EB5062-3126-4F7E-95DF-E6BB20582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36" y="5032327"/>
                <a:ext cx="5215718" cy="707886"/>
              </a:xfrm>
              <a:prstGeom prst="rect">
                <a:avLst/>
              </a:prstGeom>
              <a:blipFill>
                <a:blip r:embed="rId8"/>
                <a:stretch>
                  <a:fillRect l="-1287" t="-5172" b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910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Policy-based RL </a:t>
            </a:r>
            <a:r>
              <a:rPr lang="en-US" altLang="ko-KR" sz="3200" b="1" dirty="0"/>
              <a:t>(Vanilla Policy Gradient)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ADAD318-E0AF-465E-8CE6-C7E3B772D176}"/>
                  </a:ext>
                </a:extLst>
              </p:cNvPr>
              <p:cNvSpPr/>
              <p:nvPr/>
            </p:nvSpPr>
            <p:spPr>
              <a:xfrm>
                <a:off x="6463572" y="3294925"/>
                <a:ext cx="4176271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ADAD318-E0AF-465E-8CE6-C7E3B772D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572" y="3294925"/>
                <a:ext cx="4176271" cy="871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BFA3639-5DB6-485F-A8EA-7603CA70312A}"/>
              </a:ext>
            </a:extLst>
          </p:cNvPr>
          <p:cNvSpPr/>
          <p:nvPr/>
        </p:nvSpPr>
        <p:spPr>
          <a:xfrm>
            <a:off x="2301903" y="2660294"/>
            <a:ext cx="1550731" cy="737189"/>
          </a:xfrm>
          <a:custGeom>
            <a:avLst/>
            <a:gdLst>
              <a:gd name="connsiteX0" fmla="*/ 0 w 1488332"/>
              <a:gd name="connsiteY0" fmla="*/ 603114 h 603114"/>
              <a:gd name="connsiteX1" fmla="*/ 311285 w 1488332"/>
              <a:gd name="connsiteY1" fmla="*/ 340468 h 603114"/>
              <a:gd name="connsiteX2" fmla="*/ 486383 w 1488332"/>
              <a:gd name="connsiteY2" fmla="*/ 408561 h 603114"/>
              <a:gd name="connsiteX3" fmla="*/ 710119 w 1488332"/>
              <a:gd name="connsiteY3" fmla="*/ 204280 h 603114"/>
              <a:gd name="connsiteX4" fmla="*/ 1021404 w 1488332"/>
              <a:gd name="connsiteY4" fmla="*/ 116731 h 603114"/>
              <a:gd name="connsiteX5" fmla="*/ 1215957 w 1488332"/>
              <a:gd name="connsiteY5" fmla="*/ 155642 h 603114"/>
              <a:gd name="connsiteX6" fmla="*/ 1488332 w 1488332"/>
              <a:gd name="connsiteY6" fmla="*/ 0 h 6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8332" h="603114">
                <a:moveTo>
                  <a:pt x="0" y="603114"/>
                </a:moveTo>
                <a:cubicBezTo>
                  <a:pt x="115110" y="488004"/>
                  <a:pt x="230221" y="372894"/>
                  <a:pt x="311285" y="340468"/>
                </a:cubicBezTo>
                <a:cubicBezTo>
                  <a:pt x="392349" y="308042"/>
                  <a:pt x="419911" y="431259"/>
                  <a:pt x="486383" y="408561"/>
                </a:cubicBezTo>
                <a:cubicBezTo>
                  <a:pt x="552855" y="385863"/>
                  <a:pt x="620949" y="252918"/>
                  <a:pt x="710119" y="204280"/>
                </a:cubicBezTo>
                <a:cubicBezTo>
                  <a:pt x="799289" y="155642"/>
                  <a:pt x="937098" y="124837"/>
                  <a:pt x="1021404" y="116731"/>
                </a:cubicBezTo>
                <a:cubicBezTo>
                  <a:pt x="1105710" y="108625"/>
                  <a:pt x="1138136" y="175097"/>
                  <a:pt x="1215957" y="155642"/>
                </a:cubicBezTo>
                <a:cubicBezTo>
                  <a:pt x="1293778" y="136187"/>
                  <a:pt x="1434830" y="30804"/>
                  <a:pt x="1488332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22C6493-83EE-4C89-B4AF-2581C2C91EE8}"/>
                  </a:ext>
                </a:extLst>
              </p:cNvPr>
              <p:cNvSpPr/>
              <p:nvPr/>
            </p:nvSpPr>
            <p:spPr>
              <a:xfrm>
                <a:off x="1700962" y="1904500"/>
                <a:ext cx="27526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b="1" dirty="0"/>
                  <a:t>Run the policy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altLang="ko-KR" sz="2400" b="1" dirty="0"/>
                  <a:t> 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22C6493-83EE-4C89-B4AF-2581C2C91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962" y="1904500"/>
                <a:ext cx="2752613" cy="461665"/>
              </a:xfrm>
              <a:prstGeom prst="rect">
                <a:avLst/>
              </a:prstGeom>
              <a:blipFill>
                <a:blip r:embed="rId4"/>
                <a:stretch>
                  <a:fillRect l="-3319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A8B594-17A0-4700-B1C5-1C60752836A3}"/>
              </a:ext>
            </a:extLst>
          </p:cNvPr>
          <p:cNvSpPr/>
          <p:nvPr/>
        </p:nvSpPr>
        <p:spPr>
          <a:xfrm>
            <a:off x="6130038" y="2758981"/>
            <a:ext cx="5131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Fit a model to the estimate return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45218-C69E-4927-8555-E2D85A00F399}"/>
              </a:ext>
            </a:extLst>
          </p:cNvPr>
          <p:cNvSpPr/>
          <p:nvPr/>
        </p:nvSpPr>
        <p:spPr>
          <a:xfrm>
            <a:off x="2569042" y="5109950"/>
            <a:ext cx="2867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Improve the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6B147D1-EC8D-4E3C-9155-7BCD0B74B085}"/>
                  </a:ext>
                </a:extLst>
              </p:cNvPr>
              <p:cNvSpPr/>
              <p:nvPr/>
            </p:nvSpPr>
            <p:spPr>
              <a:xfrm>
                <a:off x="3077269" y="5614526"/>
                <a:ext cx="19452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6B147D1-EC8D-4E3C-9155-7BCD0B74B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69" y="5614526"/>
                <a:ext cx="19452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내용 개체 틀 69">
            <a:extLst>
              <a:ext uri="{FF2B5EF4-FFF2-40B4-BE49-F238E27FC236}">
                <a16:creationId xmlns:a16="http://schemas.microsoft.com/office/drawing/2014/main" id="{DD17D47D-7EF0-4A3E-B936-14143945C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211018">
            <a:off x="5095722" y="2363195"/>
            <a:ext cx="620660" cy="620660"/>
          </a:xfrm>
          <a:prstGeom prst="rect">
            <a:avLst/>
          </a:prstGeom>
        </p:spPr>
      </p:pic>
      <p:pic>
        <p:nvPicPr>
          <p:cNvPr id="19" name="내용 개체 틀 69">
            <a:extLst>
              <a:ext uri="{FF2B5EF4-FFF2-40B4-BE49-F238E27FC236}">
                <a16:creationId xmlns:a16="http://schemas.microsoft.com/office/drawing/2014/main" id="{74D06034-1226-4D41-814E-C1FFA31BC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523931">
            <a:off x="5527386" y="4524845"/>
            <a:ext cx="620660" cy="620660"/>
          </a:xfrm>
          <a:prstGeom prst="rect">
            <a:avLst/>
          </a:prstGeom>
        </p:spPr>
      </p:pic>
      <p:pic>
        <p:nvPicPr>
          <p:cNvPr id="20" name="내용 개체 틀 69">
            <a:extLst>
              <a:ext uri="{FF2B5EF4-FFF2-40B4-BE49-F238E27FC236}">
                <a16:creationId xmlns:a16="http://schemas.microsoft.com/office/drawing/2014/main" id="{3682B050-7A22-420F-81DB-2A3D7917A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650">
            <a:off x="3372362" y="4155512"/>
            <a:ext cx="620660" cy="62066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F349789-2CFB-45BA-8886-8466D59EE1D6}"/>
              </a:ext>
            </a:extLst>
          </p:cNvPr>
          <p:cNvCxnSpPr>
            <a:cxnSpLocks/>
          </p:cNvCxnSpPr>
          <p:nvPr/>
        </p:nvCxnSpPr>
        <p:spPr>
          <a:xfrm>
            <a:off x="7659504" y="3960020"/>
            <a:ext cx="1361401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8E09A3-C8FD-456E-9B44-E2A0F1A7013B}"/>
              </a:ext>
            </a:extLst>
          </p:cNvPr>
          <p:cNvSpPr/>
          <p:nvPr/>
        </p:nvSpPr>
        <p:spPr>
          <a:xfrm>
            <a:off x="7471442" y="4248683"/>
            <a:ext cx="1549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Policy gradient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B35D46-7020-4D7F-B585-84A9539C58C2}"/>
              </a:ext>
            </a:extLst>
          </p:cNvPr>
          <p:cNvCxnSpPr>
            <a:cxnSpLocks/>
          </p:cNvCxnSpPr>
          <p:nvPr/>
        </p:nvCxnSpPr>
        <p:spPr>
          <a:xfrm>
            <a:off x="8246174" y="3966549"/>
            <a:ext cx="0" cy="23906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1595785-689E-4C58-92FF-CE842B898CA3}"/>
              </a:ext>
            </a:extLst>
          </p:cNvPr>
          <p:cNvCxnSpPr>
            <a:cxnSpLocks/>
          </p:cNvCxnSpPr>
          <p:nvPr/>
        </p:nvCxnSpPr>
        <p:spPr>
          <a:xfrm>
            <a:off x="9230951" y="4185644"/>
            <a:ext cx="1242857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E5D6AB-74A9-4CCB-9693-7443D6CB3AD8}"/>
              </a:ext>
            </a:extLst>
          </p:cNvPr>
          <p:cNvSpPr/>
          <p:nvPr/>
        </p:nvSpPr>
        <p:spPr>
          <a:xfrm>
            <a:off x="9020905" y="4476416"/>
            <a:ext cx="164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Sum of rewards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8041A39-F48B-4A73-8B0E-3980229FC3BF}"/>
              </a:ext>
            </a:extLst>
          </p:cNvPr>
          <p:cNvCxnSpPr>
            <a:cxnSpLocks/>
          </p:cNvCxnSpPr>
          <p:nvPr/>
        </p:nvCxnSpPr>
        <p:spPr>
          <a:xfrm>
            <a:off x="9880773" y="4194282"/>
            <a:ext cx="0" cy="23906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5EF7DCB-40F7-4F74-BD68-170AC6D2A2AE}"/>
                  </a:ext>
                </a:extLst>
              </p:cNvPr>
              <p:cNvSpPr/>
              <p:nvPr/>
            </p:nvSpPr>
            <p:spPr>
              <a:xfrm>
                <a:off x="947731" y="3530502"/>
                <a:ext cx="4120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Trajectory=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5EF7DCB-40F7-4F74-BD68-170AC6D2A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1" y="3530502"/>
                <a:ext cx="4120680" cy="400110"/>
              </a:xfrm>
              <a:prstGeom prst="rect">
                <a:avLst/>
              </a:prstGeom>
              <a:blipFill>
                <a:blip r:embed="rId8"/>
                <a:stretch>
                  <a:fillRect l="-1479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B8714C-EB52-4AEB-AF1F-774463217718}"/>
              </a:ext>
            </a:extLst>
          </p:cNvPr>
          <p:cNvSpPr txBox="1"/>
          <p:nvPr/>
        </p:nvSpPr>
        <p:spPr>
          <a:xfrm>
            <a:off x="6096000" y="5612192"/>
            <a:ext cx="5785173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0" dirty="0"/>
              <a:t>Sum of rewards guides which</a:t>
            </a:r>
            <a:r>
              <a:rPr lang="en-US" altLang="ko-KR" sz="2000" dirty="0"/>
              <a:t> direction to update.</a:t>
            </a:r>
          </a:p>
          <a:p>
            <a:r>
              <a:rPr lang="en-US" altLang="ko-KR" sz="2000" dirty="0"/>
              <a:t>It encourage to train the agent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not to follow </a:t>
            </a:r>
            <a:r>
              <a:rPr lang="en-US" altLang="ko-KR" sz="2000" dirty="0"/>
              <a:t>a </a:t>
            </a:r>
            <a:r>
              <a:rPr lang="en-US" altLang="ko-KR" sz="2000" dirty="0">
                <a:solidFill>
                  <a:srgbClr val="FF0000"/>
                </a:solidFill>
              </a:rPr>
              <a:t>bad</a:t>
            </a:r>
            <a:r>
              <a:rPr lang="en-US" altLang="ko-KR" sz="2000" dirty="0"/>
              <a:t> path but </a:t>
            </a:r>
            <a:r>
              <a:rPr lang="en-US" altLang="ko-KR" sz="2000" dirty="0">
                <a:solidFill>
                  <a:schemeClr val="accent1"/>
                </a:solidFill>
              </a:rPr>
              <a:t>to follow </a:t>
            </a:r>
            <a:r>
              <a:rPr lang="en-US" altLang="ko-KR" sz="2000" dirty="0"/>
              <a:t>a </a:t>
            </a:r>
            <a:r>
              <a:rPr lang="en-US" altLang="ko-KR" sz="2000" dirty="0">
                <a:solidFill>
                  <a:schemeClr val="accent1"/>
                </a:solidFill>
              </a:rPr>
              <a:t>good</a:t>
            </a:r>
            <a:r>
              <a:rPr lang="en-US" altLang="ko-KR" sz="2000" dirty="0"/>
              <a:t> path.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28EB8E0-D4C1-452F-B6FB-6E2BC74CF24C}"/>
              </a:ext>
            </a:extLst>
          </p:cNvPr>
          <p:cNvCxnSpPr>
            <a:cxnSpLocks/>
          </p:cNvCxnSpPr>
          <p:nvPr/>
        </p:nvCxnSpPr>
        <p:spPr>
          <a:xfrm>
            <a:off x="4030263" y="6011544"/>
            <a:ext cx="210997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4D965E-DAB6-472A-8624-061448A4825E}"/>
              </a:ext>
            </a:extLst>
          </p:cNvPr>
          <p:cNvSpPr/>
          <p:nvPr/>
        </p:nvSpPr>
        <p:spPr>
          <a:xfrm>
            <a:off x="3261697" y="6285433"/>
            <a:ext cx="1647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Step size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DFCAE74-C856-49BC-AC76-A48C6BA50910}"/>
              </a:ext>
            </a:extLst>
          </p:cNvPr>
          <p:cNvCxnSpPr>
            <a:cxnSpLocks/>
          </p:cNvCxnSpPr>
          <p:nvPr/>
        </p:nvCxnSpPr>
        <p:spPr>
          <a:xfrm>
            <a:off x="4121565" y="6013027"/>
            <a:ext cx="0" cy="23906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619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Policy-based RL </a:t>
            </a:r>
            <a:r>
              <a:rPr lang="en-US" altLang="ko-KR" sz="3200" b="1" dirty="0"/>
              <a:t>(Vanilla Policy Gradient)</a:t>
            </a:r>
            <a:endParaRPr lang="ko-KR" altLang="en-US" sz="4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C10D4B-643A-4A95-93DE-B807EEA43DE2}"/>
              </a:ext>
            </a:extLst>
          </p:cNvPr>
          <p:cNvSpPr/>
          <p:nvPr/>
        </p:nvSpPr>
        <p:spPr>
          <a:xfrm>
            <a:off x="838200" y="1907852"/>
            <a:ext cx="3466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High variance problem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911673C-1E77-460C-9F46-CBD0488F0C0F}"/>
                  </a:ext>
                </a:extLst>
              </p:cNvPr>
              <p:cNvSpPr/>
              <p:nvPr/>
            </p:nvSpPr>
            <p:spPr>
              <a:xfrm>
                <a:off x="1057318" y="2448320"/>
                <a:ext cx="19452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911673C-1E77-460C-9F46-CBD0488F0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18" y="2448320"/>
                <a:ext cx="1945276" cy="369332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EC3C610-8D73-456C-948E-5CD8D705029F}"/>
                  </a:ext>
                </a:extLst>
              </p:cNvPr>
              <p:cNvSpPr/>
              <p:nvPr/>
            </p:nvSpPr>
            <p:spPr>
              <a:xfrm>
                <a:off x="940586" y="3054377"/>
                <a:ext cx="4176271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EC3C610-8D73-456C-948E-5CD8D7050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86" y="3054377"/>
                <a:ext cx="4176271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7ECF485-1F43-4D36-A2F2-5201E6435FA4}"/>
              </a:ext>
            </a:extLst>
          </p:cNvPr>
          <p:cNvCxnSpPr>
            <a:cxnSpLocks/>
          </p:cNvCxnSpPr>
          <p:nvPr/>
        </p:nvCxnSpPr>
        <p:spPr>
          <a:xfrm>
            <a:off x="3600280" y="3945096"/>
            <a:ext cx="14088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25FDD0-D4B1-4EDF-B699-71CAB5EF9CDF}"/>
              </a:ext>
            </a:extLst>
          </p:cNvPr>
          <p:cNvSpPr/>
          <p:nvPr/>
        </p:nvSpPr>
        <p:spPr>
          <a:xfrm>
            <a:off x="3328952" y="4225295"/>
            <a:ext cx="2034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Cause high variance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4453404-1135-4888-87AF-EDF11F89ED16}"/>
              </a:ext>
            </a:extLst>
          </p:cNvPr>
          <p:cNvCxnSpPr>
            <a:cxnSpLocks/>
          </p:cNvCxnSpPr>
          <p:nvPr/>
        </p:nvCxnSpPr>
        <p:spPr>
          <a:xfrm>
            <a:off x="4399457" y="3945096"/>
            <a:ext cx="0" cy="239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5CFE583-7A15-4FAD-8410-B0C53049A455}"/>
              </a:ext>
            </a:extLst>
          </p:cNvPr>
          <p:cNvCxnSpPr>
            <a:cxnSpLocks/>
          </p:cNvCxnSpPr>
          <p:nvPr/>
        </p:nvCxnSpPr>
        <p:spPr>
          <a:xfrm>
            <a:off x="2237362" y="2861426"/>
            <a:ext cx="6906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F2112D-A7D6-416F-A576-E694F6E6AA3E}"/>
              </a:ext>
            </a:extLst>
          </p:cNvPr>
          <p:cNvSpPr/>
          <p:nvPr/>
        </p:nvSpPr>
        <p:spPr>
          <a:xfrm>
            <a:off x="838200" y="4660744"/>
            <a:ext cx="5762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Advantage (Sum of rewards - Baseline)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2479F6-D51C-45DD-900E-BE1BB5B6A73B}"/>
                  </a:ext>
                </a:extLst>
              </p:cNvPr>
              <p:cNvSpPr/>
              <p:nvPr/>
            </p:nvSpPr>
            <p:spPr>
              <a:xfrm>
                <a:off x="1020291" y="5122409"/>
                <a:ext cx="6391493" cy="1265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To reduce the variance, subtract a baseline (value function)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2479F6-D51C-45DD-900E-BE1BB5B6A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91" y="5122409"/>
                <a:ext cx="6391493" cy="1265603"/>
              </a:xfrm>
              <a:prstGeom prst="rect">
                <a:avLst/>
              </a:prstGeom>
              <a:blipFill>
                <a:blip r:embed="rId5"/>
                <a:stretch>
                  <a:fillRect l="-953" t="-24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1F4641D-28F3-43E5-90AF-D1841D879644}"/>
              </a:ext>
            </a:extLst>
          </p:cNvPr>
          <p:cNvSpPr/>
          <p:nvPr/>
        </p:nvSpPr>
        <p:spPr>
          <a:xfrm>
            <a:off x="3002594" y="2687919"/>
            <a:ext cx="3360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Gradient of the objective function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598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Actor-Critic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DE946DA-1ECD-43FC-BB5A-2BB02B7CEEED}"/>
                  </a:ext>
                </a:extLst>
              </p:cNvPr>
              <p:cNvSpPr/>
              <p:nvPr/>
            </p:nvSpPr>
            <p:spPr>
              <a:xfrm>
                <a:off x="1919729" y="2510214"/>
                <a:ext cx="46501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DE946DA-1ECD-43FC-BB5A-2BB02B7CE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29" y="2510214"/>
                <a:ext cx="4650184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BBD45C3-EEA9-4056-BDA2-0E1F59FA7B5E}"/>
              </a:ext>
            </a:extLst>
          </p:cNvPr>
          <p:cNvCxnSpPr>
            <a:cxnSpLocks/>
          </p:cNvCxnSpPr>
          <p:nvPr/>
        </p:nvCxnSpPr>
        <p:spPr>
          <a:xfrm>
            <a:off x="3113897" y="2978371"/>
            <a:ext cx="14088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D715A6-A101-4F68-8CE8-BB16A63F57CF}"/>
              </a:ext>
            </a:extLst>
          </p:cNvPr>
          <p:cNvSpPr/>
          <p:nvPr/>
        </p:nvSpPr>
        <p:spPr>
          <a:xfrm>
            <a:off x="3043611" y="3258570"/>
            <a:ext cx="1549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Policy gradient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AFC205D-5DF0-48AA-A8AC-B0310F4C0A79}"/>
              </a:ext>
            </a:extLst>
          </p:cNvPr>
          <p:cNvCxnSpPr>
            <a:cxnSpLocks/>
          </p:cNvCxnSpPr>
          <p:nvPr/>
        </p:nvCxnSpPr>
        <p:spPr>
          <a:xfrm>
            <a:off x="3913074" y="2978371"/>
            <a:ext cx="0" cy="23906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9C1CE-29D8-48A5-A99F-33AEFA589E51}"/>
              </a:ext>
            </a:extLst>
          </p:cNvPr>
          <p:cNvCxnSpPr>
            <a:cxnSpLocks/>
          </p:cNvCxnSpPr>
          <p:nvPr/>
        </p:nvCxnSpPr>
        <p:spPr>
          <a:xfrm>
            <a:off x="4614516" y="2978371"/>
            <a:ext cx="17473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F75F6-039D-4A29-B4E6-1F7E72BE3B86}"/>
              </a:ext>
            </a:extLst>
          </p:cNvPr>
          <p:cNvSpPr/>
          <p:nvPr/>
        </p:nvSpPr>
        <p:spPr>
          <a:xfrm>
            <a:off x="4961179" y="3258570"/>
            <a:ext cx="1549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Advantage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31887A-8AC9-4F00-A794-D725B0B2D837}"/>
              </a:ext>
            </a:extLst>
          </p:cNvPr>
          <p:cNvCxnSpPr>
            <a:cxnSpLocks/>
          </p:cNvCxnSpPr>
          <p:nvPr/>
        </p:nvCxnSpPr>
        <p:spPr>
          <a:xfrm>
            <a:off x="5430948" y="2978371"/>
            <a:ext cx="0" cy="239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834522-FB05-4D4D-9A1B-EA74424ED175}"/>
              </a:ext>
            </a:extLst>
          </p:cNvPr>
          <p:cNvSpPr/>
          <p:nvPr/>
        </p:nvSpPr>
        <p:spPr>
          <a:xfrm>
            <a:off x="838200" y="1907852"/>
            <a:ext cx="687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Train both policy and value function separately</a:t>
            </a:r>
            <a:endParaRPr lang="ko-KR" altLang="en-US" sz="2400" b="1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B318A41-549A-47A8-9885-05360F22F1A5}"/>
              </a:ext>
            </a:extLst>
          </p:cNvPr>
          <p:cNvSpPr/>
          <p:nvPr/>
        </p:nvSpPr>
        <p:spPr>
          <a:xfrm>
            <a:off x="2192372" y="4897656"/>
            <a:ext cx="1550731" cy="737189"/>
          </a:xfrm>
          <a:custGeom>
            <a:avLst/>
            <a:gdLst>
              <a:gd name="connsiteX0" fmla="*/ 0 w 1488332"/>
              <a:gd name="connsiteY0" fmla="*/ 603114 h 603114"/>
              <a:gd name="connsiteX1" fmla="*/ 311285 w 1488332"/>
              <a:gd name="connsiteY1" fmla="*/ 340468 h 603114"/>
              <a:gd name="connsiteX2" fmla="*/ 486383 w 1488332"/>
              <a:gd name="connsiteY2" fmla="*/ 408561 h 603114"/>
              <a:gd name="connsiteX3" fmla="*/ 710119 w 1488332"/>
              <a:gd name="connsiteY3" fmla="*/ 204280 h 603114"/>
              <a:gd name="connsiteX4" fmla="*/ 1021404 w 1488332"/>
              <a:gd name="connsiteY4" fmla="*/ 116731 h 603114"/>
              <a:gd name="connsiteX5" fmla="*/ 1215957 w 1488332"/>
              <a:gd name="connsiteY5" fmla="*/ 155642 h 603114"/>
              <a:gd name="connsiteX6" fmla="*/ 1488332 w 1488332"/>
              <a:gd name="connsiteY6" fmla="*/ 0 h 6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8332" h="603114">
                <a:moveTo>
                  <a:pt x="0" y="603114"/>
                </a:moveTo>
                <a:cubicBezTo>
                  <a:pt x="115110" y="488004"/>
                  <a:pt x="230221" y="372894"/>
                  <a:pt x="311285" y="340468"/>
                </a:cubicBezTo>
                <a:cubicBezTo>
                  <a:pt x="392349" y="308042"/>
                  <a:pt x="419911" y="431259"/>
                  <a:pt x="486383" y="408561"/>
                </a:cubicBezTo>
                <a:cubicBezTo>
                  <a:pt x="552855" y="385863"/>
                  <a:pt x="620949" y="252918"/>
                  <a:pt x="710119" y="204280"/>
                </a:cubicBezTo>
                <a:cubicBezTo>
                  <a:pt x="799289" y="155642"/>
                  <a:pt x="937098" y="124837"/>
                  <a:pt x="1021404" y="116731"/>
                </a:cubicBezTo>
                <a:cubicBezTo>
                  <a:pt x="1105710" y="108625"/>
                  <a:pt x="1138136" y="175097"/>
                  <a:pt x="1215957" y="155642"/>
                </a:cubicBezTo>
                <a:cubicBezTo>
                  <a:pt x="1293778" y="136187"/>
                  <a:pt x="1434830" y="30804"/>
                  <a:pt x="1488332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BC0D061-9363-4E58-AFBC-F73DF8AF5892}"/>
                  </a:ext>
                </a:extLst>
              </p:cNvPr>
              <p:cNvSpPr/>
              <p:nvPr/>
            </p:nvSpPr>
            <p:spPr>
              <a:xfrm>
                <a:off x="838200" y="5767864"/>
                <a:ext cx="4120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Trajectory=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BC0D061-9363-4E58-AFBC-F73DF8AF5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67864"/>
                <a:ext cx="4120680" cy="400110"/>
              </a:xfrm>
              <a:prstGeom prst="rect">
                <a:avLst/>
              </a:prstGeom>
              <a:blipFill>
                <a:blip r:embed="rId4"/>
                <a:stretch>
                  <a:fillRect l="-1630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94E2382-50B3-4890-B29A-F93FB1642507}"/>
              </a:ext>
            </a:extLst>
          </p:cNvPr>
          <p:cNvSpPr/>
          <p:nvPr/>
        </p:nvSpPr>
        <p:spPr>
          <a:xfrm>
            <a:off x="7363674" y="4897656"/>
            <a:ext cx="1550731" cy="737189"/>
          </a:xfrm>
          <a:custGeom>
            <a:avLst/>
            <a:gdLst>
              <a:gd name="connsiteX0" fmla="*/ 0 w 1488332"/>
              <a:gd name="connsiteY0" fmla="*/ 603114 h 603114"/>
              <a:gd name="connsiteX1" fmla="*/ 311285 w 1488332"/>
              <a:gd name="connsiteY1" fmla="*/ 340468 h 603114"/>
              <a:gd name="connsiteX2" fmla="*/ 486383 w 1488332"/>
              <a:gd name="connsiteY2" fmla="*/ 408561 h 603114"/>
              <a:gd name="connsiteX3" fmla="*/ 710119 w 1488332"/>
              <a:gd name="connsiteY3" fmla="*/ 204280 h 603114"/>
              <a:gd name="connsiteX4" fmla="*/ 1021404 w 1488332"/>
              <a:gd name="connsiteY4" fmla="*/ 116731 h 603114"/>
              <a:gd name="connsiteX5" fmla="*/ 1215957 w 1488332"/>
              <a:gd name="connsiteY5" fmla="*/ 155642 h 603114"/>
              <a:gd name="connsiteX6" fmla="*/ 1488332 w 1488332"/>
              <a:gd name="connsiteY6" fmla="*/ 0 h 6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8332" h="603114">
                <a:moveTo>
                  <a:pt x="0" y="603114"/>
                </a:moveTo>
                <a:cubicBezTo>
                  <a:pt x="115110" y="488004"/>
                  <a:pt x="230221" y="372894"/>
                  <a:pt x="311285" y="340468"/>
                </a:cubicBezTo>
                <a:cubicBezTo>
                  <a:pt x="392349" y="308042"/>
                  <a:pt x="419911" y="431259"/>
                  <a:pt x="486383" y="408561"/>
                </a:cubicBezTo>
                <a:cubicBezTo>
                  <a:pt x="552855" y="385863"/>
                  <a:pt x="620949" y="252918"/>
                  <a:pt x="710119" y="204280"/>
                </a:cubicBezTo>
                <a:cubicBezTo>
                  <a:pt x="799289" y="155642"/>
                  <a:pt x="937098" y="124837"/>
                  <a:pt x="1021404" y="116731"/>
                </a:cubicBezTo>
                <a:cubicBezTo>
                  <a:pt x="1105710" y="108625"/>
                  <a:pt x="1138136" y="175097"/>
                  <a:pt x="1215957" y="155642"/>
                </a:cubicBezTo>
                <a:cubicBezTo>
                  <a:pt x="1293778" y="136187"/>
                  <a:pt x="1434830" y="30804"/>
                  <a:pt x="148833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694464-E90C-4C27-8F7C-E0226ECBD86C}"/>
              </a:ext>
            </a:extLst>
          </p:cNvPr>
          <p:cNvSpPr/>
          <p:nvPr/>
        </p:nvSpPr>
        <p:spPr>
          <a:xfrm>
            <a:off x="838200" y="4163120"/>
            <a:ext cx="3009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Update per episode</a:t>
            </a:r>
            <a:endParaRPr lang="ko-KR" altLang="en-US" sz="2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4B689A-B170-4DB6-B76B-7256DCF0DAC9}"/>
              </a:ext>
            </a:extLst>
          </p:cNvPr>
          <p:cNvSpPr/>
          <p:nvPr/>
        </p:nvSpPr>
        <p:spPr>
          <a:xfrm>
            <a:off x="6205342" y="4163120"/>
            <a:ext cx="3276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Update per timestep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B0EE762-9C56-4373-ABFA-6D87E29F7F41}"/>
                  </a:ext>
                </a:extLst>
              </p:cNvPr>
              <p:cNvSpPr/>
              <p:nvPr/>
            </p:nvSpPr>
            <p:spPr>
              <a:xfrm>
                <a:off x="6747734" y="5767864"/>
                <a:ext cx="27923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B0EE762-9C56-4373-ABFA-6D87E29F7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734" y="5767864"/>
                <a:ext cx="2792303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553DD1B-E449-4674-85A0-4EEB2D4BE90B}"/>
              </a:ext>
            </a:extLst>
          </p:cNvPr>
          <p:cNvSpPr txBox="1"/>
          <p:nvPr/>
        </p:nvSpPr>
        <p:spPr>
          <a:xfrm>
            <a:off x="1919729" y="6228088"/>
            <a:ext cx="1822315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dirty="0"/>
              <a:t>High variance</a:t>
            </a:r>
            <a:endParaRPr lang="en-US" altLang="ko-KR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ACC6C-130B-467A-907A-49E424DAF01C}"/>
              </a:ext>
            </a:extLst>
          </p:cNvPr>
          <p:cNvSpPr txBox="1"/>
          <p:nvPr/>
        </p:nvSpPr>
        <p:spPr>
          <a:xfrm>
            <a:off x="7227881" y="6228088"/>
            <a:ext cx="1822315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dirty="0"/>
              <a:t>Low variance</a:t>
            </a: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BDFF1-4A6B-44D0-9C78-98E7667EC90F}"/>
                  </a:ext>
                </a:extLst>
              </p:cNvPr>
              <p:cNvSpPr/>
              <p:nvPr/>
            </p:nvSpPr>
            <p:spPr>
              <a:xfrm>
                <a:off x="1919729" y="3688016"/>
                <a:ext cx="3022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BDFF1-4A6B-44D0-9C78-98E7667EC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29" y="3688016"/>
                <a:ext cx="3022302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8791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20CC8AA3-B066-41CF-A9E6-C860EF259112}"/>
              </a:ext>
            </a:extLst>
          </p:cNvPr>
          <p:cNvCxnSpPr>
            <a:cxnSpLocks/>
          </p:cNvCxnSpPr>
          <p:nvPr/>
        </p:nvCxnSpPr>
        <p:spPr>
          <a:xfrm flipV="1">
            <a:off x="9397343" y="4404366"/>
            <a:ext cx="0" cy="235106"/>
          </a:xfrm>
          <a:prstGeom prst="line">
            <a:avLst/>
          </a:prstGeom>
          <a:noFill/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39CB870-F71C-49FA-95A5-3B0DFE89AA7D}"/>
              </a:ext>
            </a:extLst>
          </p:cNvPr>
          <p:cNvCxnSpPr>
            <a:cxnSpLocks/>
          </p:cNvCxnSpPr>
          <p:nvPr/>
        </p:nvCxnSpPr>
        <p:spPr>
          <a:xfrm>
            <a:off x="9777249" y="3620233"/>
            <a:ext cx="294848" cy="0"/>
          </a:xfrm>
          <a:prstGeom prst="lin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Actor-Critic</a:t>
            </a:r>
            <a:endParaRPr lang="ko-KR" altLang="en-US" sz="4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D5AE0B-93C4-4DB2-9C2B-362A41788544}"/>
              </a:ext>
            </a:extLst>
          </p:cNvPr>
          <p:cNvSpPr/>
          <p:nvPr/>
        </p:nvSpPr>
        <p:spPr>
          <a:xfrm>
            <a:off x="838200" y="1907852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Actor</a:t>
            </a:r>
            <a:endParaRPr lang="ko-KR" altLang="en-US" sz="2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66D51E-59D0-4159-AA4D-A6B77982768D}"/>
              </a:ext>
            </a:extLst>
          </p:cNvPr>
          <p:cNvSpPr/>
          <p:nvPr/>
        </p:nvSpPr>
        <p:spPr>
          <a:xfrm>
            <a:off x="838200" y="3629787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Critic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28248B5-4895-4C05-9E5F-246D3619CC00}"/>
                  </a:ext>
                </a:extLst>
              </p:cNvPr>
              <p:cNvSpPr/>
              <p:nvPr/>
            </p:nvSpPr>
            <p:spPr>
              <a:xfrm>
                <a:off x="838200" y="2475849"/>
                <a:ext cx="44110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Update the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2000" dirty="0"/>
                  <a:t> suggested by critic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28248B5-4895-4C05-9E5F-246D3619C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75849"/>
                <a:ext cx="4411079" cy="400110"/>
              </a:xfrm>
              <a:prstGeom prst="rect">
                <a:avLst/>
              </a:prstGeom>
              <a:blipFill>
                <a:blip r:embed="rId3"/>
                <a:stretch>
                  <a:fillRect l="-1521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107EA06-3FAD-4581-A8F2-5AB7C448CABD}"/>
              </a:ext>
            </a:extLst>
          </p:cNvPr>
          <p:cNvSpPr txBox="1"/>
          <p:nvPr/>
        </p:nvSpPr>
        <p:spPr>
          <a:xfrm>
            <a:off x="838200" y="5784985"/>
            <a:ext cx="6068438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/>
              <a:t>If </a:t>
            </a:r>
            <a:r>
              <a:rPr lang="en-US" altLang="ko-KR" sz="2000" dirty="0">
                <a:solidFill>
                  <a:srgbClr val="FF0000"/>
                </a:solidFill>
              </a:rPr>
              <a:t>Actor</a:t>
            </a:r>
            <a:r>
              <a:rPr lang="en-US" altLang="ko-KR" sz="2000" dirty="0"/>
              <a:t> updates the policy, </a:t>
            </a:r>
          </a:p>
          <a:p>
            <a:pPr algn="just"/>
            <a:r>
              <a:rPr lang="en-US" altLang="ko-KR" sz="2000" dirty="0">
                <a:solidFill>
                  <a:srgbClr val="FF0000"/>
                </a:solidFill>
              </a:rPr>
              <a:t>Critic</a:t>
            </a:r>
            <a:r>
              <a:rPr lang="en-US" altLang="ko-KR" sz="2000" dirty="0"/>
              <a:t> evaluate its direction based on </a:t>
            </a:r>
            <a:r>
              <a:rPr lang="en-US" altLang="ko-KR" sz="2000" dirty="0">
                <a:solidFill>
                  <a:srgbClr val="FF0000"/>
                </a:solidFill>
              </a:rPr>
              <a:t>Advantage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79D29F2-96D5-497B-A0F7-DD3C7F390493}"/>
                  </a:ext>
                </a:extLst>
              </p:cNvPr>
              <p:cNvSpPr/>
              <p:nvPr/>
            </p:nvSpPr>
            <p:spPr>
              <a:xfrm>
                <a:off x="838200" y="4197784"/>
                <a:ext cx="32033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Update the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79D29F2-96D5-497B-A0F7-DD3C7F390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97784"/>
                <a:ext cx="3203313" cy="400110"/>
              </a:xfrm>
              <a:prstGeom prst="rect">
                <a:avLst/>
              </a:prstGeom>
              <a:blipFill>
                <a:blip r:embed="rId4"/>
                <a:stretch>
                  <a:fillRect l="-2095" t="-923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2C182B-7A6B-4CB3-9A60-B714C9110864}"/>
                  </a:ext>
                </a:extLst>
              </p:cNvPr>
              <p:cNvSpPr/>
              <p:nvPr/>
            </p:nvSpPr>
            <p:spPr>
              <a:xfrm>
                <a:off x="838200" y="2975690"/>
                <a:ext cx="59560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2C182B-7A6B-4CB3-9A60-B714C9110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5690"/>
                <a:ext cx="5956054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FD1D85A-CE41-4657-8625-025E72CEAF92}"/>
                  </a:ext>
                </a:extLst>
              </p:cNvPr>
              <p:cNvSpPr/>
              <p:nvPr/>
            </p:nvSpPr>
            <p:spPr>
              <a:xfrm>
                <a:off x="940134" y="4641828"/>
                <a:ext cx="4346254" cy="500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FD1D85A-CE41-4657-8625-025E72CEA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34" y="4641828"/>
                <a:ext cx="4346254" cy="500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F4E6078-577B-4420-AC86-042C9E94609E}"/>
              </a:ext>
            </a:extLst>
          </p:cNvPr>
          <p:cNvSpPr/>
          <p:nvPr/>
        </p:nvSpPr>
        <p:spPr>
          <a:xfrm>
            <a:off x="7418190" y="1811661"/>
            <a:ext cx="3177059" cy="4681197"/>
          </a:xfrm>
          <a:prstGeom prst="roundRect">
            <a:avLst>
              <a:gd name="adj" fmla="val 9188"/>
            </a:avLst>
          </a:prstGeom>
          <a:noFill/>
          <a:ln w="38100">
            <a:solidFill>
              <a:srgbClr val="001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0A19E0-940F-4AC5-BBD6-F68D2F9F69E2}"/>
              </a:ext>
            </a:extLst>
          </p:cNvPr>
          <p:cNvSpPr txBox="1"/>
          <p:nvPr/>
        </p:nvSpPr>
        <p:spPr>
          <a:xfrm>
            <a:off x="8396666" y="194366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/>
              <a:t>Agent</a:t>
            </a:r>
            <a:endParaRPr lang="ko-KR" altLang="en-US" dirty="0"/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F687C6B-1B1C-4958-BB92-35A62C7CA9F7}"/>
              </a:ext>
            </a:extLst>
          </p:cNvPr>
          <p:cNvCxnSpPr/>
          <p:nvPr/>
        </p:nvCxnSpPr>
        <p:spPr>
          <a:xfrm>
            <a:off x="3647872" y="3370247"/>
            <a:ext cx="28891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B1385BE-6DA5-4426-9C55-38956C86D994}"/>
              </a:ext>
            </a:extLst>
          </p:cNvPr>
          <p:cNvCxnSpPr/>
          <p:nvPr/>
        </p:nvCxnSpPr>
        <p:spPr>
          <a:xfrm>
            <a:off x="2013625" y="5152645"/>
            <a:ext cx="28891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16EA905-DB42-4966-8B8B-B9BD9E426344}"/>
              </a:ext>
            </a:extLst>
          </p:cNvPr>
          <p:cNvCxnSpPr>
            <a:cxnSpLocks/>
          </p:cNvCxnSpPr>
          <p:nvPr/>
        </p:nvCxnSpPr>
        <p:spPr>
          <a:xfrm>
            <a:off x="1808326" y="3370247"/>
            <a:ext cx="164985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B4D26E56-2878-4881-B594-3D1CBDAAC91F}"/>
              </a:ext>
            </a:extLst>
          </p:cNvPr>
          <p:cNvCxnSpPr>
            <a:cxnSpLocks/>
          </p:cNvCxnSpPr>
          <p:nvPr/>
        </p:nvCxnSpPr>
        <p:spPr>
          <a:xfrm>
            <a:off x="6984635" y="5151694"/>
            <a:ext cx="43355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37EF672-B200-4428-BB5C-854AFE7FC9C7}"/>
              </a:ext>
            </a:extLst>
          </p:cNvPr>
          <p:cNvCxnSpPr>
            <a:cxnSpLocks/>
          </p:cNvCxnSpPr>
          <p:nvPr/>
        </p:nvCxnSpPr>
        <p:spPr>
          <a:xfrm>
            <a:off x="6984635" y="4367647"/>
            <a:ext cx="43355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3879AB1-827F-421A-97A0-7A6F1F617B15}"/>
              </a:ext>
            </a:extLst>
          </p:cNvPr>
          <p:cNvCxnSpPr>
            <a:cxnSpLocks/>
          </p:cNvCxnSpPr>
          <p:nvPr/>
        </p:nvCxnSpPr>
        <p:spPr>
          <a:xfrm>
            <a:off x="10595249" y="3769042"/>
            <a:ext cx="43355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C14AC8A-B5B7-4F3C-AC1C-A0D1E22A2343}"/>
              </a:ext>
            </a:extLst>
          </p:cNvPr>
          <p:cNvGrpSpPr/>
          <p:nvPr/>
        </p:nvGrpSpPr>
        <p:grpSpPr>
          <a:xfrm rot="5400000">
            <a:off x="8329187" y="2817608"/>
            <a:ext cx="1341499" cy="1327808"/>
            <a:chOff x="1230789" y="3783142"/>
            <a:chExt cx="1156767" cy="1144961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A455C914-E6C2-4A35-AC36-E68C63E713B6}"/>
                </a:ext>
              </a:extLst>
            </p:cNvPr>
            <p:cNvSpPr/>
            <p:nvPr/>
          </p:nvSpPr>
          <p:spPr>
            <a:xfrm>
              <a:off x="1230789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F293BB4-C439-4370-A09D-C8B224146224}"/>
                </a:ext>
              </a:extLst>
            </p:cNvPr>
            <p:cNvSpPr/>
            <p:nvPr/>
          </p:nvSpPr>
          <p:spPr>
            <a:xfrm>
              <a:off x="1544408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6E1BB9D-8930-42B4-AD10-1379124E876A}"/>
                </a:ext>
              </a:extLst>
            </p:cNvPr>
            <p:cNvSpPr/>
            <p:nvPr/>
          </p:nvSpPr>
          <p:spPr>
            <a:xfrm>
              <a:off x="1858027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D43CEDC-A260-4471-A9FF-6898C8B98D48}"/>
                </a:ext>
              </a:extLst>
            </p:cNvPr>
            <p:cNvSpPr/>
            <p:nvPr/>
          </p:nvSpPr>
          <p:spPr>
            <a:xfrm>
              <a:off x="2171646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D7BDA12-9141-49B2-9E6B-48C55EE7346B}"/>
                </a:ext>
              </a:extLst>
            </p:cNvPr>
            <p:cNvSpPr/>
            <p:nvPr/>
          </p:nvSpPr>
          <p:spPr>
            <a:xfrm>
              <a:off x="1230789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4791A4-FB22-4835-AC01-D1AA58E11D20}"/>
                </a:ext>
              </a:extLst>
            </p:cNvPr>
            <p:cNvSpPr/>
            <p:nvPr/>
          </p:nvSpPr>
          <p:spPr>
            <a:xfrm>
              <a:off x="1544408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CD1C682-4FDD-4F21-A08C-E77222A8EC58}"/>
                </a:ext>
              </a:extLst>
            </p:cNvPr>
            <p:cNvSpPr/>
            <p:nvPr/>
          </p:nvSpPr>
          <p:spPr>
            <a:xfrm>
              <a:off x="1858027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55A4C768-976B-4E24-8C26-742E1160BA08}"/>
                </a:ext>
              </a:extLst>
            </p:cNvPr>
            <p:cNvSpPr/>
            <p:nvPr/>
          </p:nvSpPr>
          <p:spPr>
            <a:xfrm>
              <a:off x="2171646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476032ED-E25F-44D0-BD51-A0F05AA342D9}"/>
                </a:ext>
              </a:extLst>
            </p:cNvPr>
            <p:cNvSpPr/>
            <p:nvPr/>
          </p:nvSpPr>
          <p:spPr>
            <a:xfrm>
              <a:off x="1390921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D3D72303-0E7A-4A8B-A49D-B0264BBC5721}"/>
                </a:ext>
              </a:extLst>
            </p:cNvPr>
            <p:cNvSpPr/>
            <p:nvPr/>
          </p:nvSpPr>
          <p:spPr>
            <a:xfrm>
              <a:off x="1704540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9EE82CD-BA87-4D93-8D73-592C47761C11}"/>
                </a:ext>
              </a:extLst>
            </p:cNvPr>
            <p:cNvSpPr/>
            <p:nvPr/>
          </p:nvSpPr>
          <p:spPr>
            <a:xfrm>
              <a:off x="2018159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49CF635-3F4F-4803-89BC-28B13502620E}"/>
                </a:ext>
              </a:extLst>
            </p:cNvPr>
            <p:cNvCxnSpPr>
              <a:stCxn id="121" idx="0"/>
              <a:endCxn id="125" idx="4"/>
            </p:cNvCxnSpPr>
            <p:nvPr/>
          </p:nvCxnSpPr>
          <p:spPr>
            <a:xfrm flipV="1">
              <a:off x="1338744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D5F55EF0-A325-4EAA-B33A-8CEDC561F5F2}"/>
                </a:ext>
              </a:extLst>
            </p:cNvPr>
            <p:cNvCxnSpPr>
              <a:cxnSpLocks/>
              <a:stCxn id="121" idx="0"/>
              <a:endCxn id="126" idx="4"/>
            </p:cNvCxnSpPr>
            <p:nvPr/>
          </p:nvCxnSpPr>
          <p:spPr>
            <a:xfrm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4DB8BFC3-43AD-4C23-828A-DC368D04D063}"/>
                </a:ext>
              </a:extLst>
            </p:cNvPr>
            <p:cNvCxnSpPr>
              <a:cxnSpLocks/>
              <a:stCxn id="121" idx="0"/>
              <a:endCxn id="127" idx="4"/>
            </p:cNvCxnSpPr>
            <p:nvPr/>
          </p:nvCxnSpPr>
          <p:spPr>
            <a:xfrm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ED3C3D71-790C-472E-AC26-9D84CEAF304E}"/>
                </a:ext>
              </a:extLst>
            </p:cNvPr>
            <p:cNvCxnSpPr>
              <a:cxnSpLocks/>
              <a:stCxn id="121" idx="0"/>
              <a:endCxn id="128" idx="4"/>
            </p:cNvCxnSpPr>
            <p:nvPr/>
          </p:nvCxnSpPr>
          <p:spPr>
            <a:xfrm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C61F9E27-23CB-414A-9E43-FC60D2B5187D}"/>
                </a:ext>
              </a:extLst>
            </p:cNvPr>
            <p:cNvCxnSpPr>
              <a:cxnSpLocks/>
              <a:stCxn id="122" idx="0"/>
              <a:endCxn id="125" idx="4"/>
            </p:cNvCxnSpPr>
            <p:nvPr/>
          </p:nvCxnSpPr>
          <p:spPr>
            <a:xfrm flipH="1"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9B288DC9-239B-49B0-B434-6A73BAE0852E}"/>
                </a:ext>
              </a:extLst>
            </p:cNvPr>
            <p:cNvCxnSpPr>
              <a:cxnSpLocks/>
              <a:stCxn id="122" idx="0"/>
              <a:endCxn id="126" idx="4"/>
            </p:cNvCxnSpPr>
            <p:nvPr/>
          </p:nvCxnSpPr>
          <p:spPr>
            <a:xfrm flipV="1">
              <a:off x="1652363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949AC7A4-E58A-436B-B9E5-59EECD2C3003}"/>
                </a:ext>
              </a:extLst>
            </p:cNvPr>
            <p:cNvCxnSpPr>
              <a:cxnSpLocks/>
              <a:stCxn id="122" idx="0"/>
              <a:endCxn id="127" idx="4"/>
            </p:cNvCxnSpPr>
            <p:nvPr/>
          </p:nvCxnSpPr>
          <p:spPr>
            <a:xfrm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72CD9243-3BEA-4B71-9A1B-0985D08D19A2}"/>
                </a:ext>
              </a:extLst>
            </p:cNvPr>
            <p:cNvCxnSpPr>
              <a:cxnSpLocks/>
              <a:stCxn id="122" idx="0"/>
              <a:endCxn id="128" idx="4"/>
            </p:cNvCxnSpPr>
            <p:nvPr/>
          </p:nvCxnSpPr>
          <p:spPr>
            <a:xfrm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A5328AB3-DEF4-4884-BF01-F3298631C487}"/>
                </a:ext>
              </a:extLst>
            </p:cNvPr>
            <p:cNvCxnSpPr>
              <a:cxnSpLocks/>
              <a:stCxn id="123" idx="0"/>
              <a:endCxn id="125" idx="4"/>
            </p:cNvCxnSpPr>
            <p:nvPr/>
          </p:nvCxnSpPr>
          <p:spPr>
            <a:xfrm flipH="1"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0C15858-6EBD-4292-AE2D-A4CEE7264877}"/>
                </a:ext>
              </a:extLst>
            </p:cNvPr>
            <p:cNvCxnSpPr>
              <a:cxnSpLocks/>
              <a:stCxn id="123" idx="0"/>
              <a:endCxn id="126" idx="4"/>
            </p:cNvCxnSpPr>
            <p:nvPr/>
          </p:nvCxnSpPr>
          <p:spPr>
            <a:xfrm flipH="1"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76F57E9B-1456-4167-900C-9E0C97EC6581}"/>
                </a:ext>
              </a:extLst>
            </p:cNvPr>
            <p:cNvCxnSpPr>
              <a:cxnSpLocks/>
              <a:stCxn id="123" idx="0"/>
              <a:endCxn id="127" idx="4"/>
            </p:cNvCxnSpPr>
            <p:nvPr/>
          </p:nvCxnSpPr>
          <p:spPr>
            <a:xfrm flipV="1">
              <a:off x="1965982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8B4472F-C9B3-49AA-AB53-5CC7A278F6A9}"/>
                </a:ext>
              </a:extLst>
            </p:cNvPr>
            <p:cNvCxnSpPr>
              <a:cxnSpLocks/>
              <a:stCxn id="123" idx="0"/>
              <a:endCxn id="128" idx="4"/>
            </p:cNvCxnSpPr>
            <p:nvPr/>
          </p:nvCxnSpPr>
          <p:spPr>
            <a:xfrm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A181F8F5-4176-441B-9451-9DDAA4DBDB1B}"/>
                </a:ext>
              </a:extLst>
            </p:cNvPr>
            <p:cNvCxnSpPr>
              <a:cxnSpLocks/>
              <a:stCxn id="124" idx="0"/>
              <a:endCxn id="128" idx="4"/>
            </p:cNvCxnSpPr>
            <p:nvPr/>
          </p:nvCxnSpPr>
          <p:spPr>
            <a:xfrm flipV="1">
              <a:off x="2279601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BD612CB2-856F-475C-8B90-A73AB217A802}"/>
                </a:ext>
              </a:extLst>
            </p:cNvPr>
            <p:cNvCxnSpPr>
              <a:cxnSpLocks/>
              <a:stCxn id="124" idx="0"/>
              <a:endCxn id="127" idx="4"/>
            </p:cNvCxnSpPr>
            <p:nvPr/>
          </p:nvCxnSpPr>
          <p:spPr>
            <a:xfrm flipH="1"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05F34CFD-3F01-46FE-B9F8-06C9D806EFB1}"/>
                </a:ext>
              </a:extLst>
            </p:cNvPr>
            <p:cNvCxnSpPr>
              <a:cxnSpLocks/>
              <a:stCxn id="124" idx="0"/>
              <a:endCxn id="126" idx="4"/>
            </p:cNvCxnSpPr>
            <p:nvPr/>
          </p:nvCxnSpPr>
          <p:spPr>
            <a:xfrm flipH="1"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52FF54C9-F7F0-44B5-B362-B70396EB4F2E}"/>
                </a:ext>
              </a:extLst>
            </p:cNvPr>
            <p:cNvCxnSpPr>
              <a:cxnSpLocks/>
              <a:stCxn id="124" idx="0"/>
              <a:endCxn id="125" idx="4"/>
            </p:cNvCxnSpPr>
            <p:nvPr/>
          </p:nvCxnSpPr>
          <p:spPr>
            <a:xfrm flipH="1"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94997352-1F4E-4D1C-BF54-F4DEB3B00090}"/>
                </a:ext>
              </a:extLst>
            </p:cNvPr>
            <p:cNvCxnSpPr>
              <a:cxnSpLocks/>
              <a:stCxn id="125" idx="0"/>
              <a:endCxn id="129" idx="4"/>
            </p:cNvCxnSpPr>
            <p:nvPr/>
          </p:nvCxnSpPr>
          <p:spPr>
            <a:xfrm flipV="1">
              <a:off x="1338744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34C4537-BB3C-4233-9202-E27790816DB5}"/>
                </a:ext>
              </a:extLst>
            </p:cNvPr>
            <p:cNvCxnSpPr>
              <a:cxnSpLocks/>
              <a:stCxn id="125" idx="0"/>
              <a:endCxn id="130" idx="4"/>
            </p:cNvCxnSpPr>
            <p:nvPr/>
          </p:nvCxnSpPr>
          <p:spPr>
            <a:xfrm flipV="1">
              <a:off x="1338744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6BFB93A6-9470-444E-A9BB-13402EF185F3}"/>
                </a:ext>
              </a:extLst>
            </p:cNvPr>
            <p:cNvCxnSpPr>
              <a:cxnSpLocks/>
              <a:stCxn id="125" idx="0"/>
              <a:endCxn id="131" idx="4"/>
            </p:cNvCxnSpPr>
            <p:nvPr/>
          </p:nvCxnSpPr>
          <p:spPr>
            <a:xfrm flipV="1">
              <a:off x="1338744" y="3999052"/>
              <a:ext cx="787370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EEF9F5E7-1E89-4164-98C2-C298FE1599B0}"/>
                </a:ext>
              </a:extLst>
            </p:cNvPr>
            <p:cNvCxnSpPr>
              <a:cxnSpLocks/>
              <a:stCxn id="126" idx="0"/>
              <a:endCxn id="129" idx="4"/>
            </p:cNvCxnSpPr>
            <p:nvPr/>
          </p:nvCxnSpPr>
          <p:spPr>
            <a:xfrm flipH="1" flipV="1">
              <a:off x="1498876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E630ED4A-E2B0-4EE3-A173-B3C099FE64E6}"/>
                </a:ext>
              </a:extLst>
            </p:cNvPr>
            <p:cNvCxnSpPr>
              <a:cxnSpLocks/>
              <a:stCxn id="126" idx="0"/>
              <a:endCxn id="130" idx="4"/>
            </p:cNvCxnSpPr>
            <p:nvPr/>
          </p:nvCxnSpPr>
          <p:spPr>
            <a:xfrm flipV="1">
              <a:off x="1652363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C72CF2C-F1EA-495A-8999-3E14CCA1A2A2}"/>
                </a:ext>
              </a:extLst>
            </p:cNvPr>
            <p:cNvCxnSpPr>
              <a:cxnSpLocks/>
              <a:stCxn id="126" idx="0"/>
              <a:endCxn id="131" idx="4"/>
            </p:cNvCxnSpPr>
            <p:nvPr/>
          </p:nvCxnSpPr>
          <p:spPr>
            <a:xfrm flipV="1">
              <a:off x="1652363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5CE7AD6-17DB-4706-9B69-3C6D3A908A66}"/>
                </a:ext>
              </a:extLst>
            </p:cNvPr>
            <p:cNvCxnSpPr>
              <a:cxnSpLocks/>
              <a:stCxn id="127" idx="0"/>
              <a:endCxn id="131" idx="4"/>
            </p:cNvCxnSpPr>
            <p:nvPr/>
          </p:nvCxnSpPr>
          <p:spPr>
            <a:xfrm flipV="1">
              <a:off x="1965982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E9985B9F-3B10-43FE-9BD4-DB5452FFC83C}"/>
                </a:ext>
              </a:extLst>
            </p:cNvPr>
            <p:cNvCxnSpPr>
              <a:cxnSpLocks/>
              <a:stCxn id="127" idx="0"/>
              <a:endCxn id="130" idx="4"/>
            </p:cNvCxnSpPr>
            <p:nvPr/>
          </p:nvCxnSpPr>
          <p:spPr>
            <a:xfrm flipH="1" flipV="1">
              <a:off x="1812495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A06AA2-7721-434A-8E62-EF4902C48E64}"/>
                </a:ext>
              </a:extLst>
            </p:cNvPr>
            <p:cNvCxnSpPr>
              <a:cxnSpLocks/>
              <a:stCxn id="127" idx="0"/>
              <a:endCxn id="129" idx="4"/>
            </p:cNvCxnSpPr>
            <p:nvPr/>
          </p:nvCxnSpPr>
          <p:spPr>
            <a:xfrm flipH="1" flipV="1">
              <a:off x="1498876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A40F220A-6535-4B5C-8D84-CAACECDA18BE}"/>
                </a:ext>
              </a:extLst>
            </p:cNvPr>
            <p:cNvCxnSpPr>
              <a:cxnSpLocks/>
              <a:stCxn id="128" idx="0"/>
              <a:endCxn id="131" idx="4"/>
            </p:cNvCxnSpPr>
            <p:nvPr/>
          </p:nvCxnSpPr>
          <p:spPr>
            <a:xfrm flipH="1" flipV="1">
              <a:off x="2126114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17E5678-61E5-45B5-A1F1-5CEE90B5A333}"/>
                </a:ext>
              </a:extLst>
            </p:cNvPr>
            <p:cNvCxnSpPr>
              <a:cxnSpLocks/>
              <a:stCxn id="128" idx="0"/>
              <a:endCxn id="130" idx="4"/>
            </p:cNvCxnSpPr>
            <p:nvPr/>
          </p:nvCxnSpPr>
          <p:spPr>
            <a:xfrm flipH="1" flipV="1">
              <a:off x="1812495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DABDF84-C623-419C-AD91-58E6DF98701F}"/>
                </a:ext>
              </a:extLst>
            </p:cNvPr>
            <p:cNvCxnSpPr>
              <a:cxnSpLocks/>
              <a:stCxn id="128" idx="0"/>
              <a:endCxn id="129" idx="4"/>
            </p:cNvCxnSpPr>
            <p:nvPr/>
          </p:nvCxnSpPr>
          <p:spPr>
            <a:xfrm flipH="1" flipV="1">
              <a:off x="1498876" y="3999052"/>
              <a:ext cx="780725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82A2BBA-7C47-4EA9-BB93-9BF99767FBF0}"/>
              </a:ext>
            </a:extLst>
          </p:cNvPr>
          <p:cNvSpPr/>
          <p:nvPr/>
        </p:nvSpPr>
        <p:spPr>
          <a:xfrm>
            <a:off x="5821439" y="4892300"/>
            <a:ext cx="1890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Reward</a:t>
            </a:r>
            <a:endParaRPr lang="ko-KR" altLang="en-US" sz="2400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4482E43-181E-4287-AF36-624FF0F0E5AA}"/>
              </a:ext>
            </a:extLst>
          </p:cNvPr>
          <p:cNvSpPr/>
          <p:nvPr/>
        </p:nvSpPr>
        <p:spPr>
          <a:xfrm>
            <a:off x="6134812" y="4173534"/>
            <a:ext cx="8143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State</a:t>
            </a:r>
            <a:endParaRPr lang="ko-KR" altLang="en-US" sz="2400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D28914F-0E7B-4A3C-A819-53469B98FA74}"/>
              </a:ext>
            </a:extLst>
          </p:cNvPr>
          <p:cNvSpPr/>
          <p:nvPr/>
        </p:nvSpPr>
        <p:spPr>
          <a:xfrm>
            <a:off x="11043816" y="3538209"/>
            <a:ext cx="1148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Action</a:t>
            </a:r>
            <a:endParaRPr lang="ko-KR" altLang="en-US" sz="2400" dirty="0"/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C28210DB-DEC9-4C13-BE83-8EEEF960EC6D}"/>
              </a:ext>
            </a:extLst>
          </p:cNvPr>
          <p:cNvCxnSpPr>
            <a:cxnSpLocks/>
          </p:cNvCxnSpPr>
          <p:nvPr/>
        </p:nvCxnSpPr>
        <p:spPr>
          <a:xfrm>
            <a:off x="7418190" y="4367647"/>
            <a:ext cx="590142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5FABDF30-BDF1-47C9-8345-37F30F827C7D}"/>
              </a:ext>
            </a:extLst>
          </p:cNvPr>
          <p:cNvCxnSpPr>
            <a:cxnSpLocks/>
          </p:cNvCxnSpPr>
          <p:nvPr/>
        </p:nvCxnSpPr>
        <p:spPr>
          <a:xfrm flipV="1">
            <a:off x="8008332" y="3503371"/>
            <a:ext cx="0" cy="882282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87743B61-EA90-45B8-971C-04A28CF0ECE6}"/>
              </a:ext>
            </a:extLst>
          </p:cNvPr>
          <p:cNvCxnSpPr>
            <a:cxnSpLocks/>
          </p:cNvCxnSpPr>
          <p:nvPr/>
        </p:nvCxnSpPr>
        <p:spPr>
          <a:xfrm flipV="1">
            <a:off x="8008332" y="4387562"/>
            <a:ext cx="0" cy="882282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B1DA686A-0471-4CE2-8607-46EABF470CEB}"/>
              </a:ext>
            </a:extLst>
          </p:cNvPr>
          <p:cNvCxnSpPr>
            <a:cxnSpLocks/>
          </p:cNvCxnSpPr>
          <p:nvPr/>
        </p:nvCxnSpPr>
        <p:spPr>
          <a:xfrm>
            <a:off x="7998604" y="3500855"/>
            <a:ext cx="213620" cy="0"/>
          </a:xfrm>
          <a:prstGeom prst="line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4F1CD061-5950-4A6A-9469-1371DA478919}"/>
              </a:ext>
            </a:extLst>
          </p:cNvPr>
          <p:cNvCxnSpPr>
            <a:cxnSpLocks/>
          </p:cNvCxnSpPr>
          <p:nvPr/>
        </p:nvCxnSpPr>
        <p:spPr>
          <a:xfrm>
            <a:off x="7418190" y="5160319"/>
            <a:ext cx="293660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46BC3E10-0DA5-460C-88CF-0845FC3153E7}"/>
              </a:ext>
            </a:extLst>
          </p:cNvPr>
          <p:cNvCxnSpPr>
            <a:cxnSpLocks/>
          </p:cNvCxnSpPr>
          <p:nvPr/>
        </p:nvCxnSpPr>
        <p:spPr>
          <a:xfrm flipV="1">
            <a:off x="7711850" y="5160319"/>
            <a:ext cx="0" cy="394712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0C3B5C26-F4F3-4A03-BC90-67E684F3D0E3}"/>
              </a:ext>
            </a:extLst>
          </p:cNvPr>
          <p:cNvCxnSpPr>
            <a:cxnSpLocks/>
          </p:cNvCxnSpPr>
          <p:nvPr/>
        </p:nvCxnSpPr>
        <p:spPr>
          <a:xfrm>
            <a:off x="7702122" y="5545232"/>
            <a:ext cx="510102" cy="0"/>
          </a:xfrm>
          <a:prstGeom prst="line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735D62A9-B7F8-42B2-BA15-32B14237EFE7}"/>
              </a:ext>
            </a:extLst>
          </p:cNvPr>
          <p:cNvCxnSpPr>
            <a:cxnSpLocks/>
          </p:cNvCxnSpPr>
          <p:nvPr/>
        </p:nvCxnSpPr>
        <p:spPr>
          <a:xfrm>
            <a:off x="7998604" y="5285680"/>
            <a:ext cx="213620" cy="0"/>
          </a:xfrm>
          <a:prstGeom prst="line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F1BE34C2-D45C-4A94-BA74-7A33164F488D}"/>
              </a:ext>
            </a:extLst>
          </p:cNvPr>
          <p:cNvSpPr/>
          <p:nvPr/>
        </p:nvSpPr>
        <p:spPr>
          <a:xfrm>
            <a:off x="8234016" y="2734459"/>
            <a:ext cx="1525714" cy="1488647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2F807AE9-7672-4034-BD96-1B295B6D2BA1}"/>
              </a:ext>
            </a:extLst>
          </p:cNvPr>
          <p:cNvSpPr/>
          <p:nvPr/>
        </p:nvSpPr>
        <p:spPr>
          <a:xfrm>
            <a:off x="8234016" y="4623818"/>
            <a:ext cx="1525714" cy="1488647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CF3D40AB-6CB3-4D21-AF6E-6875CD2C7648}"/>
              </a:ext>
            </a:extLst>
          </p:cNvPr>
          <p:cNvGrpSpPr/>
          <p:nvPr/>
        </p:nvGrpSpPr>
        <p:grpSpPr>
          <a:xfrm>
            <a:off x="10076370" y="3453328"/>
            <a:ext cx="304814" cy="326773"/>
            <a:chOff x="9869016" y="3255848"/>
            <a:chExt cx="461665" cy="471825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C6ACFA8B-2334-484E-AC48-77E4568C0DBF}"/>
                </a:ext>
              </a:extLst>
            </p:cNvPr>
            <p:cNvSpPr/>
            <p:nvPr/>
          </p:nvSpPr>
          <p:spPr>
            <a:xfrm>
              <a:off x="9889482" y="3255848"/>
              <a:ext cx="42073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400" dirty="0"/>
                <a:t>x</a:t>
              </a:r>
              <a:endParaRPr lang="ko-KR" altLang="en-US" sz="2400" dirty="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E924ACAE-7F7A-48DB-86C3-1F0F37A486C5}"/>
                </a:ext>
              </a:extLst>
            </p:cNvPr>
            <p:cNvSpPr/>
            <p:nvPr/>
          </p:nvSpPr>
          <p:spPr>
            <a:xfrm>
              <a:off x="9869016" y="3266008"/>
              <a:ext cx="461665" cy="461665"/>
            </a:xfrm>
            <a:prstGeom prst="ellipse">
              <a:avLst/>
            </a:prstGeom>
            <a:noFill/>
            <a:ln w="28575">
              <a:solidFill>
                <a:srgbClr val="001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4CAA4360-4D35-40CE-9FFB-8CE28CE619F5}"/>
              </a:ext>
            </a:extLst>
          </p:cNvPr>
          <p:cNvCxnSpPr>
            <a:cxnSpLocks/>
          </p:cNvCxnSpPr>
          <p:nvPr/>
        </p:nvCxnSpPr>
        <p:spPr>
          <a:xfrm>
            <a:off x="9781522" y="5051829"/>
            <a:ext cx="447255" cy="0"/>
          </a:xfrm>
          <a:prstGeom prst="lin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BCDA4B9C-2540-4B10-B752-F0F6D75534DE}"/>
              </a:ext>
            </a:extLst>
          </p:cNvPr>
          <p:cNvCxnSpPr>
            <a:cxnSpLocks/>
            <a:endCxn id="194" idx="4"/>
          </p:cNvCxnSpPr>
          <p:nvPr/>
        </p:nvCxnSpPr>
        <p:spPr>
          <a:xfrm flipV="1">
            <a:off x="10228777" y="3780101"/>
            <a:ext cx="0" cy="1286032"/>
          </a:xfrm>
          <a:prstGeom prst="line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D7FEC748-C9F7-4098-BADF-B46ADFFC71CA}"/>
              </a:ext>
            </a:extLst>
          </p:cNvPr>
          <p:cNvCxnSpPr>
            <a:cxnSpLocks/>
          </p:cNvCxnSpPr>
          <p:nvPr/>
        </p:nvCxnSpPr>
        <p:spPr>
          <a:xfrm flipV="1">
            <a:off x="10228777" y="2475849"/>
            <a:ext cx="0" cy="977929"/>
          </a:xfrm>
          <a:prstGeom prst="line">
            <a:avLst/>
          </a:prstGeom>
          <a:noFill/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8AAFBA96-7639-4BE3-89C6-9904A6BB98B5}"/>
              </a:ext>
            </a:extLst>
          </p:cNvPr>
          <p:cNvCxnSpPr>
            <a:cxnSpLocks/>
          </p:cNvCxnSpPr>
          <p:nvPr/>
        </p:nvCxnSpPr>
        <p:spPr>
          <a:xfrm>
            <a:off x="9375478" y="2484395"/>
            <a:ext cx="866118" cy="0"/>
          </a:xfrm>
          <a:prstGeom prst="line">
            <a:avLst/>
          </a:prstGeom>
          <a:noFill/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99E43122-1164-4848-BD92-39C43E8B7975}"/>
              </a:ext>
            </a:extLst>
          </p:cNvPr>
          <p:cNvCxnSpPr>
            <a:cxnSpLocks/>
          </p:cNvCxnSpPr>
          <p:nvPr/>
        </p:nvCxnSpPr>
        <p:spPr>
          <a:xfrm>
            <a:off x="9413450" y="4423117"/>
            <a:ext cx="815327" cy="0"/>
          </a:xfrm>
          <a:prstGeom prst="lin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9D008A9-C67E-4F61-BE06-BF56A346F4B3}"/>
              </a:ext>
            </a:extLst>
          </p:cNvPr>
          <p:cNvCxnSpPr>
            <a:cxnSpLocks/>
          </p:cNvCxnSpPr>
          <p:nvPr/>
        </p:nvCxnSpPr>
        <p:spPr>
          <a:xfrm flipV="1">
            <a:off x="9397343" y="2499353"/>
            <a:ext cx="0" cy="235106"/>
          </a:xfrm>
          <a:prstGeom prst="line">
            <a:avLst/>
          </a:prstGeom>
          <a:noFill/>
          <a:ln w="381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1557321A-C48E-4F68-9191-BDF9D286FC71}"/>
              </a:ext>
            </a:extLst>
          </p:cNvPr>
          <p:cNvGrpSpPr/>
          <p:nvPr/>
        </p:nvGrpSpPr>
        <p:grpSpPr>
          <a:xfrm rot="5400000">
            <a:off x="8329187" y="4704727"/>
            <a:ext cx="1341499" cy="1327808"/>
            <a:chOff x="1230789" y="3783142"/>
            <a:chExt cx="1156767" cy="1144961"/>
          </a:xfrm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CFBBFC9-FFCB-4823-8B4D-152AD9C6C086}"/>
                </a:ext>
              </a:extLst>
            </p:cNvPr>
            <p:cNvSpPr/>
            <p:nvPr/>
          </p:nvSpPr>
          <p:spPr>
            <a:xfrm>
              <a:off x="1230789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70F8DF87-4568-4A25-8B2C-9C888D87B742}"/>
                </a:ext>
              </a:extLst>
            </p:cNvPr>
            <p:cNvSpPr/>
            <p:nvPr/>
          </p:nvSpPr>
          <p:spPr>
            <a:xfrm>
              <a:off x="1544408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949BDF50-D2D8-45C0-9C9C-09333FEC8C4C}"/>
                </a:ext>
              </a:extLst>
            </p:cNvPr>
            <p:cNvSpPr/>
            <p:nvPr/>
          </p:nvSpPr>
          <p:spPr>
            <a:xfrm>
              <a:off x="1858027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90215F67-247A-4BA8-8649-F00D9F132E34}"/>
                </a:ext>
              </a:extLst>
            </p:cNvPr>
            <p:cNvSpPr/>
            <p:nvPr/>
          </p:nvSpPr>
          <p:spPr>
            <a:xfrm>
              <a:off x="2171646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2CB699EC-F34B-48BA-A61C-9D41DFFCD03D}"/>
                </a:ext>
              </a:extLst>
            </p:cNvPr>
            <p:cNvSpPr/>
            <p:nvPr/>
          </p:nvSpPr>
          <p:spPr>
            <a:xfrm>
              <a:off x="1230789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E1D24B72-30C4-4065-A2D9-BBAEF2A47277}"/>
                </a:ext>
              </a:extLst>
            </p:cNvPr>
            <p:cNvSpPr/>
            <p:nvPr/>
          </p:nvSpPr>
          <p:spPr>
            <a:xfrm>
              <a:off x="1544408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4960CAAF-36D1-4F10-88A1-E2F7AF1803D3}"/>
                </a:ext>
              </a:extLst>
            </p:cNvPr>
            <p:cNvSpPr/>
            <p:nvPr/>
          </p:nvSpPr>
          <p:spPr>
            <a:xfrm>
              <a:off x="1858027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4518BBCB-C8D9-417D-B9C3-17BEF2D3C6BC}"/>
                </a:ext>
              </a:extLst>
            </p:cNvPr>
            <p:cNvSpPr/>
            <p:nvPr/>
          </p:nvSpPr>
          <p:spPr>
            <a:xfrm>
              <a:off x="2171646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B852F031-446C-4775-B436-F370BC5A6306}"/>
                </a:ext>
              </a:extLst>
            </p:cNvPr>
            <p:cNvSpPr/>
            <p:nvPr/>
          </p:nvSpPr>
          <p:spPr>
            <a:xfrm>
              <a:off x="1390921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A9755C29-6F40-4E61-850D-7F427A2E43DC}"/>
                </a:ext>
              </a:extLst>
            </p:cNvPr>
            <p:cNvSpPr/>
            <p:nvPr/>
          </p:nvSpPr>
          <p:spPr>
            <a:xfrm>
              <a:off x="1704540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8CD06219-3D32-4432-8634-E7F2FA197D20}"/>
                </a:ext>
              </a:extLst>
            </p:cNvPr>
            <p:cNvSpPr/>
            <p:nvPr/>
          </p:nvSpPr>
          <p:spPr>
            <a:xfrm>
              <a:off x="2018159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FD8BE96A-B279-4B9C-8B78-E6D8AFF98B2D}"/>
                </a:ext>
              </a:extLst>
            </p:cNvPr>
            <p:cNvCxnSpPr>
              <a:stCxn id="224" idx="0"/>
              <a:endCxn id="228" idx="4"/>
            </p:cNvCxnSpPr>
            <p:nvPr/>
          </p:nvCxnSpPr>
          <p:spPr>
            <a:xfrm flipV="1">
              <a:off x="1338744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81DE6CE-DA0B-4D55-A16B-3B53D347F430}"/>
                </a:ext>
              </a:extLst>
            </p:cNvPr>
            <p:cNvCxnSpPr>
              <a:cxnSpLocks/>
              <a:stCxn id="224" idx="0"/>
              <a:endCxn id="229" idx="4"/>
            </p:cNvCxnSpPr>
            <p:nvPr/>
          </p:nvCxnSpPr>
          <p:spPr>
            <a:xfrm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3FF1772-3706-4162-958F-404475DAC6F8}"/>
                </a:ext>
              </a:extLst>
            </p:cNvPr>
            <p:cNvCxnSpPr>
              <a:cxnSpLocks/>
              <a:stCxn id="224" idx="0"/>
              <a:endCxn id="230" idx="4"/>
            </p:cNvCxnSpPr>
            <p:nvPr/>
          </p:nvCxnSpPr>
          <p:spPr>
            <a:xfrm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0527B4A1-2E25-4F4B-8D5C-2B58F1C453FF}"/>
                </a:ext>
              </a:extLst>
            </p:cNvPr>
            <p:cNvCxnSpPr>
              <a:cxnSpLocks/>
              <a:stCxn id="224" idx="0"/>
              <a:endCxn id="231" idx="4"/>
            </p:cNvCxnSpPr>
            <p:nvPr/>
          </p:nvCxnSpPr>
          <p:spPr>
            <a:xfrm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80E588-C54C-497B-B37C-8888C6A7A6CC}"/>
                </a:ext>
              </a:extLst>
            </p:cNvPr>
            <p:cNvCxnSpPr>
              <a:cxnSpLocks/>
              <a:stCxn id="225" idx="0"/>
              <a:endCxn id="228" idx="4"/>
            </p:cNvCxnSpPr>
            <p:nvPr/>
          </p:nvCxnSpPr>
          <p:spPr>
            <a:xfrm flipH="1"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EB2C153D-1147-4F23-A05F-4DE7E9AAC62C}"/>
                </a:ext>
              </a:extLst>
            </p:cNvPr>
            <p:cNvCxnSpPr>
              <a:cxnSpLocks/>
              <a:stCxn id="225" idx="0"/>
              <a:endCxn id="229" idx="4"/>
            </p:cNvCxnSpPr>
            <p:nvPr/>
          </p:nvCxnSpPr>
          <p:spPr>
            <a:xfrm flipV="1">
              <a:off x="1652363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6721FF3E-695B-4270-95B6-588893FEF0F0}"/>
                </a:ext>
              </a:extLst>
            </p:cNvPr>
            <p:cNvCxnSpPr>
              <a:cxnSpLocks/>
              <a:stCxn id="225" idx="0"/>
              <a:endCxn id="230" idx="4"/>
            </p:cNvCxnSpPr>
            <p:nvPr/>
          </p:nvCxnSpPr>
          <p:spPr>
            <a:xfrm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8F72B522-6F96-4725-BA30-DC085E7C710B}"/>
                </a:ext>
              </a:extLst>
            </p:cNvPr>
            <p:cNvCxnSpPr>
              <a:cxnSpLocks/>
              <a:stCxn id="225" idx="0"/>
              <a:endCxn id="231" idx="4"/>
            </p:cNvCxnSpPr>
            <p:nvPr/>
          </p:nvCxnSpPr>
          <p:spPr>
            <a:xfrm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2FAB2A62-CE06-4992-9BEB-73067A7970BC}"/>
                </a:ext>
              </a:extLst>
            </p:cNvPr>
            <p:cNvCxnSpPr>
              <a:cxnSpLocks/>
              <a:stCxn id="226" idx="0"/>
              <a:endCxn id="228" idx="4"/>
            </p:cNvCxnSpPr>
            <p:nvPr/>
          </p:nvCxnSpPr>
          <p:spPr>
            <a:xfrm flipH="1"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9BAB58B-F3EE-4FE6-BFED-40AEA3A2711D}"/>
                </a:ext>
              </a:extLst>
            </p:cNvPr>
            <p:cNvCxnSpPr>
              <a:cxnSpLocks/>
              <a:stCxn id="226" idx="0"/>
              <a:endCxn id="229" idx="4"/>
            </p:cNvCxnSpPr>
            <p:nvPr/>
          </p:nvCxnSpPr>
          <p:spPr>
            <a:xfrm flipH="1"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BAC82917-70D8-457C-855E-10271EBF1361}"/>
                </a:ext>
              </a:extLst>
            </p:cNvPr>
            <p:cNvCxnSpPr>
              <a:cxnSpLocks/>
              <a:stCxn id="226" idx="0"/>
              <a:endCxn id="230" idx="4"/>
            </p:cNvCxnSpPr>
            <p:nvPr/>
          </p:nvCxnSpPr>
          <p:spPr>
            <a:xfrm flipV="1">
              <a:off x="1965982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1A85B69B-A096-499B-AB23-2AABABBC6DF9}"/>
                </a:ext>
              </a:extLst>
            </p:cNvPr>
            <p:cNvCxnSpPr>
              <a:cxnSpLocks/>
              <a:stCxn id="226" idx="0"/>
              <a:endCxn id="231" idx="4"/>
            </p:cNvCxnSpPr>
            <p:nvPr/>
          </p:nvCxnSpPr>
          <p:spPr>
            <a:xfrm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10318805-A5D7-4699-B514-3A2497B4C4BA}"/>
                </a:ext>
              </a:extLst>
            </p:cNvPr>
            <p:cNvCxnSpPr>
              <a:cxnSpLocks/>
              <a:stCxn id="227" idx="0"/>
              <a:endCxn id="231" idx="4"/>
            </p:cNvCxnSpPr>
            <p:nvPr/>
          </p:nvCxnSpPr>
          <p:spPr>
            <a:xfrm flipV="1">
              <a:off x="2279601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75B15441-EFC3-476E-AEEF-DE1136E65DA3}"/>
                </a:ext>
              </a:extLst>
            </p:cNvPr>
            <p:cNvCxnSpPr>
              <a:cxnSpLocks/>
              <a:stCxn id="227" idx="0"/>
              <a:endCxn id="230" idx="4"/>
            </p:cNvCxnSpPr>
            <p:nvPr/>
          </p:nvCxnSpPr>
          <p:spPr>
            <a:xfrm flipH="1"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E314564F-70AE-46A8-88BD-70F7CE286722}"/>
                </a:ext>
              </a:extLst>
            </p:cNvPr>
            <p:cNvCxnSpPr>
              <a:cxnSpLocks/>
              <a:stCxn id="227" idx="0"/>
              <a:endCxn id="229" idx="4"/>
            </p:cNvCxnSpPr>
            <p:nvPr/>
          </p:nvCxnSpPr>
          <p:spPr>
            <a:xfrm flipH="1"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0C6C5367-A100-4FAE-9560-554F7D4BB144}"/>
                </a:ext>
              </a:extLst>
            </p:cNvPr>
            <p:cNvCxnSpPr>
              <a:cxnSpLocks/>
              <a:stCxn id="227" idx="0"/>
              <a:endCxn id="228" idx="4"/>
            </p:cNvCxnSpPr>
            <p:nvPr/>
          </p:nvCxnSpPr>
          <p:spPr>
            <a:xfrm flipH="1"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6E25A43D-DB65-4705-8E48-FC031059B720}"/>
                </a:ext>
              </a:extLst>
            </p:cNvPr>
            <p:cNvCxnSpPr>
              <a:cxnSpLocks/>
              <a:stCxn id="228" idx="0"/>
              <a:endCxn id="232" idx="4"/>
            </p:cNvCxnSpPr>
            <p:nvPr/>
          </p:nvCxnSpPr>
          <p:spPr>
            <a:xfrm flipV="1">
              <a:off x="1338744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7AE791FF-1252-4EDF-B389-4B4477322733}"/>
                </a:ext>
              </a:extLst>
            </p:cNvPr>
            <p:cNvCxnSpPr>
              <a:cxnSpLocks/>
              <a:stCxn id="228" idx="0"/>
              <a:endCxn id="233" idx="4"/>
            </p:cNvCxnSpPr>
            <p:nvPr/>
          </p:nvCxnSpPr>
          <p:spPr>
            <a:xfrm flipV="1">
              <a:off x="1338744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2BDCB58D-095E-4C42-9360-55E33A397717}"/>
                </a:ext>
              </a:extLst>
            </p:cNvPr>
            <p:cNvCxnSpPr>
              <a:cxnSpLocks/>
              <a:stCxn id="228" idx="0"/>
              <a:endCxn id="234" idx="4"/>
            </p:cNvCxnSpPr>
            <p:nvPr/>
          </p:nvCxnSpPr>
          <p:spPr>
            <a:xfrm flipV="1">
              <a:off x="1338744" y="3999052"/>
              <a:ext cx="787370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BBC2CBC6-DEAB-41A7-A3B7-A878D91BF410}"/>
                </a:ext>
              </a:extLst>
            </p:cNvPr>
            <p:cNvCxnSpPr>
              <a:cxnSpLocks/>
              <a:stCxn id="229" idx="0"/>
              <a:endCxn id="232" idx="4"/>
            </p:cNvCxnSpPr>
            <p:nvPr/>
          </p:nvCxnSpPr>
          <p:spPr>
            <a:xfrm flipH="1" flipV="1">
              <a:off x="1498876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586F24DF-02C0-4C92-B90B-B352728BEDAB}"/>
                </a:ext>
              </a:extLst>
            </p:cNvPr>
            <p:cNvCxnSpPr>
              <a:cxnSpLocks/>
              <a:stCxn id="229" idx="0"/>
              <a:endCxn id="233" idx="4"/>
            </p:cNvCxnSpPr>
            <p:nvPr/>
          </p:nvCxnSpPr>
          <p:spPr>
            <a:xfrm flipV="1">
              <a:off x="1652363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B77946FF-55DF-4A9E-AF63-02D2E456F377}"/>
                </a:ext>
              </a:extLst>
            </p:cNvPr>
            <p:cNvCxnSpPr>
              <a:cxnSpLocks/>
              <a:stCxn id="229" idx="0"/>
              <a:endCxn id="234" idx="4"/>
            </p:cNvCxnSpPr>
            <p:nvPr/>
          </p:nvCxnSpPr>
          <p:spPr>
            <a:xfrm flipV="1">
              <a:off x="1652363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FB8F6640-F729-48BA-9517-AA022E46E321}"/>
                </a:ext>
              </a:extLst>
            </p:cNvPr>
            <p:cNvCxnSpPr>
              <a:cxnSpLocks/>
              <a:stCxn id="230" idx="0"/>
              <a:endCxn id="234" idx="4"/>
            </p:cNvCxnSpPr>
            <p:nvPr/>
          </p:nvCxnSpPr>
          <p:spPr>
            <a:xfrm flipV="1">
              <a:off x="1965982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8BD76971-AD7C-4FE5-B879-3362DC725D5B}"/>
                </a:ext>
              </a:extLst>
            </p:cNvPr>
            <p:cNvCxnSpPr>
              <a:cxnSpLocks/>
              <a:stCxn id="230" idx="0"/>
              <a:endCxn id="233" idx="4"/>
            </p:cNvCxnSpPr>
            <p:nvPr/>
          </p:nvCxnSpPr>
          <p:spPr>
            <a:xfrm flipH="1" flipV="1">
              <a:off x="1812495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AF57615D-706D-4CBD-8A82-B13E5694935A}"/>
                </a:ext>
              </a:extLst>
            </p:cNvPr>
            <p:cNvCxnSpPr>
              <a:cxnSpLocks/>
              <a:stCxn id="230" idx="0"/>
              <a:endCxn id="232" idx="4"/>
            </p:cNvCxnSpPr>
            <p:nvPr/>
          </p:nvCxnSpPr>
          <p:spPr>
            <a:xfrm flipH="1" flipV="1">
              <a:off x="1498876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4782703F-1EF5-4A97-A602-40C161BBD13E}"/>
                </a:ext>
              </a:extLst>
            </p:cNvPr>
            <p:cNvCxnSpPr>
              <a:cxnSpLocks/>
              <a:stCxn id="231" idx="0"/>
              <a:endCxn id="234" idx="4"/>
            </p:cNvCxnSpPr>
            <p:nvPr/>
          </p:nvCxnSpPr>
          <p:spPr>
            <a:xfrm flipH="1" flipV="1">
              <a:off x="2126114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CC0CCFE5-2CBB-4BF9-B84D-3A89AB16E47D}"/>
                </a:ext>
              </a:extLst>
            </p:cNvPr>
            <p:cNvCxnSpPr>
              <a:cxnSpLocks/>
              <a:stCxn id="231" idx="0"/>
              <a:endCxn id="233" idx="4"/>
            </p:cNvCxnSpPr>
            <p:nvPr/>
          </p:nvCxnSpPr>
          <p:spPr>
            <a:xfrm flipH="1" flipV="1">
              <a:off x="1812495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E68FF702-CACB-48F5-B163-7FF427EE154A}"/>
                </a:ext>
              </a:extLst>
            </p:cNvPr>
            <p:cNvCxnSpPr>
              <a:cxnSpLocks/>
              <a:stCxn id="231" idx="0"/>
              <a:endCxn id="232" idx="4"/>
            </p:cNvCxnSpPr>
            <p:nvPr/>
          </p:nvCxnSpPr>
          <p:spPr>
            <a:xfrm flipH="1" flipV="1">
              <a:off x="1498876" y="3999052"/>
              <a:ext cx="780725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611C3AB3-3B45-4A34-AF4A-C9CEC4FCBA10}"/>
              </a:ext>
            </a:extLst>
          </p:cNvPr>
          <p:cNvSpPr txBox="1"/>
          <p:nvPr/>
        </p:nvSpPr>
        <p:spPr>
          <a:xfrm>
            <a:off x="8211892" y="5115218"/>
            <a:ext cx="1588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/>
              <a:t>Critic</a:t>
            </a:r>
            <a:endParaRPr lang="ko-KR" alt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D387EFA-36D4-44A8-9DC3-229DFF3916D8}"/>
              </a:ext>
            </a:extLst>
          </p:cNvPr>
          <p:cNvSpPr txBox="1"/>
          <p:nvPr/>
        </p:nvSpPr>
        <p:spPr>
          <a:xfrm>
            <a:off x="8403933" y="32089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/>
              <a:t>Actor</a:t>
            </a:r>
            <a:endParaRPr lang="ko-KR" altLang="en-US" dirty="0"/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69BD3F6C-F326-455E-88E0-D93A67D2817E}"/>
              </a:ext>
            </a:extLst>
          </p:cNvPr>
          <p:cNvCxnSpPr>
            <a:cxnSpLocks/>
          </p:cNvCxnSpPr>
          <p:nvPr/>
        </p:nvCxnSpPr>
        <p:spPr>
          <a:xfrm>
            <a:off x="940134" y="3370247"/>
            <a:ext cx="596836" cy="0"/>
          </a:xfrm>
          <a:prstGeom prst="line">
            <a:avLst/>
          </a:prstGeom>
          <a:noFill/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755370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1DB3F47-EA13-4C3B-B6D3-47F16AE0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Cart-pole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39D1795-28DF-49FC-83F6-0EF87E9A0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Q-learning</a:t>
            </a:r>
          </a:p>
          <a:p>
            <a:r>
              <a:rPr lang="en-US" altLang="ko-KR" dirty="0"/>
              <a:t>Policy gradient</a:t>
            </a:r>
          </a:p>
          <a:p>
            <a:r>
              <a:rPr lang="en-US" altLang="ko-KR" dirty="0"/>
              <a:t>Actor-Critic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EAE2C-8B2C-4491-A7FF-AD0A6C64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79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432CF-681B-8444-A2AF-C0606693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92" y="2105992"/>
            <a:ext cx="9376212" cy="43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3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E92CCA6-03BF-F94F-8691-146277CC7A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692" y="2105992"/>
            <a:ext cx="9376212" cy="43217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7E6A33-3E8F-D44E-9170-B635BCE21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9" t="46110" r="45236" b="47291"/>
          <a:stretch/>
        </p:blipFill>
        <p:spPr>
          <a:xfrm>
            <a:off x="1808002" y="3732744"/>
            <a:ext cx="5113519" cy="537136"/>
          </a:xfrm>
          <a:prstGeom prst="rect">
            <a:avLst/>
          </a:prstGeom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30BA89E1-725C-5E4E-B73F-F54DD9EE4208}"/>
              </a:ext>
            </a:extLst>
          </p:cNvPr>
          <p:cNvSpPr/>
          <p:nvPr/>
        </p:nvSpPr>
        <p:spPr>
          <a:xfrm>
            <a:off x="7285433" y="3737309"/>
            <a:ext cx="492905" cy="45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AB0FF-7CF7-EA4C-AA37-25FCB0818580}"/>
              </a:ext>
            </a:extLst>
          </p:cNvPr>
          <p:cNvSpPr txBox="1">
            <a:spLocks/>
          </p:cNvSpPr>
          <p:nvPr/>
        </p:nvSpPr>
        <p:spPr>
          <a:xfrm>
            <a:off x="7849913" y="3753900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Build/Define network architecture</a:t>
            </a: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2671517-F596-1442-BBFD-450E3F191EF3}"/>
              </a:ext>
            </a:extLst>
          </p:cNvPr>
          <p:cNvSpPr/>
          <p:nvPr/>
        </p:nvSpPr>
        <p:spPr>
          <a:xfrm>
            <a:off x="7298880" y="4321294"/>
            <a:ext cx="492905" cy="45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23A13D-16D3-5246-A761-017ED29BF362}"/>
              </a:ext>
            </a:extLst>
          </p:cNvPr>
          <p:cNvSpPr txBox="1">
            <a:spLocks/>
          </p:cNvSpPr>
          <p:nvPr/>
        </p:nvSpPr>
        <p:spPr>
          <a:xfrm>
            <a:off x="7863360" y="4337885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Define objective function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dirty="0" err="1">
                <a:solidFill>
                  <a:schemeClr val="tx1"/>
                </a:solidFill>
              </a:rPr>
              <a:t>train_op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C2EF1-20DD-5441-B801-38BE72D5D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77" t="53021" r="42062" b="41964"/>
          <a:stretch/>
        </p:blipFill>
        <p:spPr>
          <a:xfrm>
            <a:off x="1632404" y="4392621"/>
            <a:ext cx="5375502" cy="3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21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FB803A-10E4-D046-A5F7-A6DB7F72C97F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Policy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C5AF78-73B6-2E41-8737-8208D9F722D7}"/>
              </a:ext>
            </a:extLst>
          </p:cNvPr>
          <p:cNvSpPr/>
          <p:nvPr/>
        </p:nvSpPr>
        <p:spPr>
          <a:xfrm>
            <a:off x="3851381" y="4284264"/>
            <a:ext cx="1301320" cy="23536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A282A-8C7D-BC44-8C3A-64B46622BA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76"/>
          <a:stretch/>
        </p:blipFill>
        <p:spPr>
          <a:xfrm>
            <a:off x="-1" y="1956859"/>
            <a:ext cx="12192001" cy="6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1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71CE9D-6F0D-40A5-BBC1-0BF420177DA7}"/>
              </a:ext>
            </a:extLst>
          </p:cNvPr>
          <p:cNvSpPr txBox="1"/>
          <p:nvPr/>
        </p:nvSpPr>
        <p:spPr>
          <a:xfrm>
            <a:off x="1373608" y="1989175"/>
            <a:ext cx="181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State</a:t>
            </a:r>
          </a:p>
          <a:p>
            <a:pPr algn="ctr"/>
            <a:r>
              <a:rPr lang="en-US" altLang="ko-KR" sz="2400" dirty="0"/>
              <a:t>(s)</a:t>
            </a:r>
            <a:endParaRPr lang="ko-KR" altLang="en-US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DBDD6-9B41-4E44-8103-6C45F734A4DD}"/>
              </a:ext>
            </a:extLst>
          </p:cNvPr>
          <p:cNvSpPr txBox="1"/>
          <p:nvPr/>
        </p:nvSpPr>
        <p:spPr>
          <a:xfrm>
            <a:off x="2505074" y="1989175"/>
            <a:ext cx="181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Action</a:t>
            </a:r>
          </a:p>
          <a:p>
            <a:pPr algn="ctr"/>
            <a:r>
              <a:rPr lang="en-US" altLang="ko-KR" sz="2400" dirty="0"/>
              <a:t>(a)</a:t>
            </a:r>
            <a:endParaRPr lang="ko-KR" altLang="en-US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7DEA26-ABF9-4C8B-BB23-64B99F02C5BB}"/>
              </a:ext>
            </a:extLst>
          </p:cNvPr>
          <p:cNvSpPr txBox="1"/>
          <p:nvPr/>
        </p:nvSpPr>
        <p:spPr>
          <a:xfrm>
            <a:off x="376948" y="4821107"/>
            <a:ext cx="4827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Value</a:t>
            </a:r>
          </a:p>
        </p:txBody>
      </p:sp>
      <p:pic>
        <p:nvPicPr>
          <p:cNvPr id="70" name="내용 개체 틀 69">
            <a:extLst>
              <a:ext uri="{FF2B5EF4-FFF2-40B4-BE49-F238E27FC236}">
                <a16:creationId xmlns:a16="http://schemas.microsoft.com/office/drawing/2014/main" id="{1F509DE3-D9CE-445F-991D-C1F85BE5E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050820" y="2880942"/>
            <a:ext cx="462154" cy="462154"/>
          </a:xfrm>
        </p:spPr>
      </p:pic>
      <p:pic>
        <p:nvPicPr>
          <p:cNvPr id="72" name="내용 개체 틀 69">
            <a:extLst>
              <a:ext uri="{FF2B5EF4-FFF2-40B4-BE49-F238E27FC236}">
                <a16:creationId xmlns:a16="http://schemas.microsoft.com/office/drawing/2014/main" id="{9112D01B-4EB6-4125-9C38-17F13B510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176558" y="2880942"/>
            <a:ext cx="462154" cy="462154"/>
          </a:xfrm>
          <a:prstGeom prst="rect">
            <a:avLst/>
          </a:prstGeom>
        </p:spPr>
      </p:pic>
      <p:pic>
        <p:nvPicPr>
          <p:cNvPr id="73" name="내용 개체 틀 69">
            <a:extLst>
              <a:ext uri="{FF2B5EF4-FFF2-40B4-BE49-F238E27FC236}">
                <a16:creationId xmlns:a16="http://schemas.microsoft.com/office/drawing/2014/main" id="{444F3274-043B-47BA-A92E-65EC6501B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09111" y="4349172"/>
            <a:ext cx="462154" cy="462154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4BBADE1-A4D6-450C-9934-3F89880F16B0}"/>
              </a:ext>
            </a:extLst>
          </p:cNvPr>
          <p:cNvSpPr/>
          <p:nvPr/>
        </p:nvSpPr>
        <p:spPr>
          <a:xfrm>
            <a:off x="1890628" y="3445505"/>
            <a:ext cx="1899119" cy="750269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3F6A38-DE46-4EE9-BBF3-55D9AA98F560}"/>
              </a:ext>
            </a:extLst>
          </p:cNvPr>
          <p:cNvSpPr/>
          <p:nvPr/>
        </p:nvSpPr>
        <p:spPr>
          <a:xfrm>
            <a:off x="2574479" y="3528251"/>
            <a:ext cx="522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/>
              <a:t>Q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9D7A543-303B-42BA-B2BF-3F64247C7023}"/>
                  </a:ext>
                </a:extLst>
              </p:cNvPr>
              <p:cNvSpPr txBox="1"/>
              <p:nvPr/>
            </p:nvSpPr>
            <p:spPr>
              <a:xfrm>
                <a:off x="5485142" y="1898899"/>
                <a:ext cx="48277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Discount Factor (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ko-KR" sz="2400" b="1" dirty="0"/>
                  <a:t>)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9D7A543-303B-42BA-B2BF-3F64247C7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142" y="1898899"/>
                <a:ext cx="4827754" cy="461665"/>
              </a:xfrm>
              <a:prstGeom prst="rect">
                <a:avLst/>
              </a:prstGeom>
              <a:blipFill>
                <a:blip r:embed="rId4"/>
                <a:stretch>
                  <a:fillRect l="-2020" t="-9211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4AED20-9727-49FC-8CBD-2F07C2CBAF3B}"/>
                  </a:ext>
                </a:extLst>
              </p:cNvPr>
              <p:cNvSpPr txBox="1"/>
              <p:nvPr/>
            </p:nvSpPr>
            <p:spPr>
              <a:xfrm>
                <a:off x="422052" y="5388140"/>
                <a:ext cx="4827754" cy="83099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Sum of future rewards</a:t>
                </a:r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4AED20-9727-49FC-8CBD-2F07C2CBA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2" y="5388140"/>
                <a:ext cx="4827754" cy="830997"/>
              </a:xfrm>
              <a:prstGeom prst="rect">
                <a:avLst/>
              </a:prstGeom>
              <a:blipFill>
                <a:blip r:embed="rId5"/>
                <a:stretch>
                  <a:fillRect l="-1894" t="-5882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그룹 98">
            <a:extLst>
              <a:ext uri="{FF2B5EF4-FFF2-40B4-BE49-F238E27FC236}">
                <a16:creationId xmlns:a16="http://schemas.microsoft.com/office/drawing/2014/main" id="{4D3D0747-580D-4A45-B245-54E6E972CAE0}"/>
              </a:ext>
            </a:extLst>
          </p:cNvPr>
          <p:cNvGrpSpPr/>
          <p:nvPr/>
        </p:nvGrpSpPr>
        <p:grpSpPr>
          <a:xfrm>
            <a:off x="7076602" y="2644885"/>
            <a:ext cx="3888233" cy="2936282"/>
            <a:chOff x="5729288" y="2081153"/>
            <a:chExt cx="5695245" cy="4300885"/>
          </a:xfrm>
        </p:grpSpPr>
        <p:pic>
          <p:nvPicPr>
            <p:cNvPr id="79" name="그래픽 78">
              <a:extLst>
                <a:ext uri="{FF2B5EF4-FFF2-40B4-BE49-F238E27FC236}">
                  <a16:creationId xmlns:a16="http://schemas.microsoft.com/office/drawing/2014/main" id="{5473A431-3650-4751-B528-17AAA2384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729288" y="3532606"/>
              <a:ext cx="1357312" cy="1357312"/>
            </a:xfrm>
            <a:prstGeom prst="rect">
              <a:avLst/>
            </a:prstGeom>
          </p:spPr>
        </p:pic>
        <p:pic>
          <p:nvPicPr>
            <p:cNvPr id="86" name="그래픽 85">
              <a:extLst>
                <a:ext uri="{FF2B5EF4-FFF2-40B4-BE49-F238E27FC236}">
                  <a16:creationId xmlns:a16="http://schemas.microsoft.com/office/drawing/2014/main" id="{F0A343D7-E4E3-4DAA-9AF6-3E65F551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84277" y="3865891"/>
              <a:ext cx="690742" cy="690742"/>
            </a:xfrm>
            <a:prstGeom prst="rect">
              <a:avLst/>
            </a:prstGeom>
          </p:spPr>
        </p:pic>
        <p:pic>
          <p:nvPicPr>
            <p:cNvPr id="87" name="그래픽 86">
              <a:extLst>
                <a:ext uri="{FF2B5EF4-FFF2-40B4-BE49-F238E27FC236}">
                  <a16:creationId xmlns:a16="http://schemas.microsoft.com/office/drawing/2014/main" id="{E76E42AC-03DA-4899-9937-ABF8234A2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39791" y="3988144"/>
              <a:ext cx="486901" cy="486901"/>
            </a:xfrm>
            <a:prstGeom prst="rect">
              <a:avLst/>
            </a:prstGeom>
          </p:spPr>
        </p:pic>
        <p:pic>
          <p:nvPicPr>
            <p:cNvPr id="88" name="그래픽 87">
              <a:extLst>
                <a:ext uri="{FF2B5EF4-FFF2-40B4-BE49-F238E27FC236}">
                  <a16:creationId xmlns:a16="http://schemas.microsoft.com/office/drawing/2014/main" id="{F50F382B-54EF-49A5-ADD4-08FF52662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6426" y="4112817"/>
              <a:ext cx="239983" cy="239983"/>
            </a:xfrm>
            <a:prstGeom prst="rect">
              <a:avLst/>
            </a:prstGeom>
          </p:spPr>
        </p:pic>
        <p:pic>
          <p:nvPicPr>
            <p:cNvPr id="89" name="그래픽 88">
              <a:extLst>
                <a:ext uri="{FF2B5EF4-FFF2-40B4-BE49-F238E27FC236}">
                  <a16:creationId xmlns:a16="http://schemas.microsoft.com/office/drawing/2014/main" id="{C58A7D4B-D1FE-4BA9-81F8-773B55280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729288" y="2081153"/>
              <a:ext cx="1357312" cy="1357312"/>
            </a:xfrm>
            <a:prstGeom prst="rect">
              <a:avLst/>
            </a:prstGeom>
          </p:spPr>
        </p:pic>
        <p:pic>
          <p:nvPicPr>
            <p:cNvPr id="90" name="그래픽 89">
              <a:extLst>
                <a:ext uri="{FF2B5EF4-FFF2-40B4-BE49-F238E27FC236}">
                  <a16:creationId xmlns:a16="http://schemas.microsoft.com/office/drawing/2014/main" id="{EBA38FEB-0E75-4694-8317-192FAF3CC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84277" y="2414438"/>
              <a:ext cx="690742" cy="690742"/>
            </a:xfrm>
            <a:prstGeom prst="rect">
              <a:avLst/>
            </a:prstGeom>
          </p:spPr>
        </p:pic>
        <p:pic>
          <p:nvPicPr>
            <p:cNvPr id="93" name="그래픽 92">
              <a:extLst>
                <a:ext uri="{FF2B5EF4-FFF2-40B4-BE49-F238E27FC236}">
                  <a16:creationId xmlns:a16="http://schemas.microsoft.com/office/drawing/2014/main" id="{69CEB3D5-95EB-48E7-ABE4-CC3E240BF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729288" y="5024726"/>
              <a:ext cx="1357312" cy="1357312"/>
            </a:xfrm>
            <a:prstGeom prst="rect">
              <a:avLst/>
            </a:prstGeom>
          </p:spPr>
        </p:pic>
        <p:pic>
          <p:nvPicPr>
            <p:cNvPr id="94" name="그래픽 93">
              <a:extLst>
                <a:ext uri="{FF2B5EF4-FFF2-40B4-BE49-F238E27FC236}">
                  <a16:creationId xmlns:a16="http://schemas.microsoft.com/office/drawing/2014/main" id="{F981BA65-B2D1-4DF6-9FA4-F68854C0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84277" y="5358011"/>
              <a:ext cx="690742" cy="690742"/>
            </a:xfrm>
            <a:prstGeom prst="rect">
              <a:avLst/>
            </a:prstGeom>
          </p:spPr>
        </p:pic>
        <p:pic>
          <p:nvPicPr>
            <p:cNvPr id="97" name="그래픽 96">
              <a:extLst>
                <a:ext uri="{FF2B5EF4-FFF2-40B4-BE49-F238E27FC236}">
                  <a16:creationId xmlns:a16="http://schemas.microsoft.com/office/drawing/2014/main" id="{582F123D-185D-4245-91BF-873B9AC3A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37870" y="5358012"/>
              <a:ext cx="690741" cy="690741"/>
            </a:xfrm>
            <a:prstGeom prst="rect">
              <a:avLst/>
            </a:prstGeom>
          </p:spPr>
        </p:pic>
        <p:pic>
          <p:nvPicPr>
            <p:cNvPr id="98" name="그래픽 97">
              <a:extLst>
                <a:ext uri="{FF2B5EF4-FFF2-40B4-BE49-F238E27FC236}">
                  <a16:creationId xmlns:a16="http://schemas.microsoft.com/office/drawing/2014/main" id="{8EF3A634-C85D-4C35-A03F-AD2D1635F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33791" y="5358011"/>
              <a:ext cx="690742" cy="6907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0B33D2C-C0BB-4689-9676-9C2B776AA2C0}"/>
                  </a:ext>
                </a:extLst>
              </p:cNvPr>
              <p:cNvSpPr/>
              <p:nvPr/>
            </p:nvSpPr>
            <p:spPr>
              <a:xfrm>
                <a:off x="8297254" y="5857646"/>
                <a:ext cx="6996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0B33D2C-C0BB-4689-9676-9C2B776AA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254" y="5857646"/>
                <a:ext cx="699679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2B2249B-4667-41DC-848F-64F98F36E98A}"/>
                  </a:ext>
                </a:extLst>
              </p:cNvPr>
              <p:cNvSpPr/>
              <p:nvPr/>
            </p:nvSpPr>
            <p:spPr>
              <a:xfrm>
                <a:off x="10132471" y="5857646"/>
                <a:ext cx="1193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2B2249B-4667-41DC-848F-64F98F36E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471" y="5857646"/>
                <a:ext cx="1193147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D586BA68-FC55-4BA7-8B96-E5D0C1DB4306}"/>
                  </a:ext>
                </a:extLst>
              </p:cNvPr>
              <p:cNvSpPr/>
              <p:nvPr/>
            </p:nvSpPr>
            <p:spPr>
              <a:xfrm>
                <a:off x="8952535" y="5857646"/>
                <a:ext cx="8277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D586BA68-FC55-4BA7-8B96-E5D0C1DB4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35" y="5857646"/>
                <a:ext cx="827726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A6079A47-A8A1-4E54-B043-727288C24315}"/>
                  </a:ext>
                </a:extLst>
              </p:cNvPr>
              <p:cNvSpPr/>
              <p:nvPr/>
            </p:nvSpPr>
            <p:spPr>
              <a:xfrm>
                <a:off x="9780261" y="3756013"/>
                <a:ext cx="5805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A6079A47-A8A1-4E54-B043-727288C24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261" y="3756013"/>
                <a:ext cx="58052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EDDE938-53DA-4382-93AF-432FBAD21A7A}"/>
                  </a:ext>
                </a:extLst>
              </p:cNvPr>
              <p:cNvSpPr/>
              <p:nvPr/>
            </p:nvSpPr>
            <p:spPr>
              <a:xfrm>
                <a:off x="9780261" y="4759552"/>
                <a:ext cx="5805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EDDE938-53DA-4382-93AF-432FBAD21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261" y="4759552"/>
                <a:ext cx="58052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3BC432EE-1779-4481-9DD7-8C9406765930}"/>
                  </a:ext>
                </a:extLst>
              </p:cNvPr>
              <p:cNvSpPr/>
              <p:nvPr/>
            </p:nvSpPr>
            <p:spPr>
              <a:xfrm>
                <a:off x="5937972" y="2882252"/>
                <a:ext cx="8064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3BC432EE-1779-4481-9DD7-8C9406765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972" y="2882252"/>
                <a:ext cx="806439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1D116EDE-3F43-475F-9726-274EBC90509F}"/>
                  </a:ext>
                </a:extLst>
              </p:cNvPr>
              <p:cNvSpPr/>
              <p:nvPr/>
            </p:nvSpPr>
            <p:spPr>
              <a:xfrm>
                <a:off x="5723169" y="3863354"/>
                <a:ext cx="12360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1D116EDE-3F43-475F-9726-274EBC905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69" y="3863354"/>
                <a:ext cx="1236044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BB7BE415-2D52-4DEC-A2A9-C9147B35A7F0}"/>
                  </a:ext>
                </a:extLst>
              </p:cNvPr>
              <p:cNvSpPr/>
              <p:nvPr/>
            </p:nvSpPr>
            <p:spPr>
              <a:xfrm>
                <a:off x="5937972" y="4844456"/>
                <a:ext cx="8064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BB7BE415-2D52-4DEC-A2A9-C9147B35A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972" y="4844456"/>
                <a:ext cx="806439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3827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FB803A-10E4-D046-A5F7-A6DB7F72C97F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Policy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A282A-8C7D-BC44-8C3A-64B46622B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956858"/>
            <a:ext cx="12192001" cy="1382173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7694E57-5EE0-4C43-AA6E-D3C1E80A00EF}"/>
              </a:ext>
            </a:extLst>
          </p:cNvPr>
          <p:cNvCxnSpPr/>
          <p:nvPr/>
        </p:nvCxnSpPr>
        <p:spPr>
          <a:xfrm>
            <a:off x="5397190" y="4182745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0B8E9E-BEBE-3641-B2F0-B04851C52AF2}"/>
              </a:ext>
            </a:extLst>
          </p:cNvPr>
          <p:cNvSpPr/>
          <p:nvPr/>
        </p:nvSpPr>
        <p:spPr>
          <a:xfrm>
            <a:off x="5397189" y="4585396"/>
            <a:ext cx="402479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42C3E9-399A-834E-856E-B5C0DBE127AA}"/>
              </a:ext>
            </a:extLst>
          </p:cNvPr>
          <p:cNvSpPr/>
          <p:nvPr/>
        </p:nvSpPr>
        <p:spPr>
          <a:xfrm>
            <a:off x="5397190" y="5582035"/>
            <a:ext cx="970156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31506F-E18C-354C-B332-CCBC1E3A5DD7}"/>
              </a:ext>
            </a:extLst>
          </p:cNvPr>
          <p:cNvSpPr txBox="1">
            <a:spLocks/>
          </p:cNvSpPr>
          <p:nvPr/>
        </p:nvSpPr>
        <p:spPr>
          <a:xfrm>
            <a:off x="6500744" y="45853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872AA-BB4A-414D-AF14-2774D9BD3AC2}"/>
              </a:ext>
            </a:extLst>
          </p:cNvPr>
          <p:cNvSpPr txBox="1">
            <a:spLocks/>
          </p:cNvSpPr>
          <p:nvPr/>
        </p:nvSpPr>
        <p:spPr>
          <a:xfrm>
            <a:off x="6500744" y="556595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1D90AC-F7FA-924E-9D67-8B065E297109}"/>
              </a:ext>
            </a:extLst>
          </p:cNvPr>
          <p:cNvSpPr txBox="1">
            <a:spLocks/>
          </p:cNvSpPr>
          <p:nvPr/>
        </p:nvSpPr>
        <p:spPr>
          <a:xfrm>
            <a:off x="5363736" y="4713698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F95BB34-FA05-5343-AA5E-37D7F8A163A2}"/>
              </a:ext>
            </a:extLst>
          </p:cNvPr>
          <p:cNvSpPr txBox="1">
            <a:spLocks/>
          </p:cNvSpPr>
          <p:nvPr/>
        </p:nvSpPr>
        <p:spPr>
          <a:xfrm>
            <a:off x="5598428" y="571823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2275662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/>
              <p:nvPr/>
            </p:nvSpPr>
            <p:spPr>
              <a:xfrm>
                <a:off x="3130274" y="4381603"/>
                <a:ext cx="6547562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74" y="4381603"/>
                <a:ext cx="6547562" cy="1304268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D44F681-06A8-764A-AD75-0F056F77595F}"/>
              </a:ext>
            </a:extLst>
          </p:cNvPr>
          <p:cNvSpPr/>
          <p:nvPr/>
        </p:nvSpPr>
        <p:spPr>
          <a:xfrm>
            <a:off x="4727643" y="4682529"/>
            <a:ext cx="2491127" cy="86139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DCC14D-95E4-E64C-BF8B-0E60D1626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308"/>
          <a:stretch/>
        </p:blipFill>
        <p:spPr>
          <a:xfrm>
            <a:off x="0" y="1999197"/>
            <a:ext cx="121920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45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/>
              <p:nvPr/>
            </p:nvSpPr>
            <p:spPr>
              <a:xfrm>
                <a:off x="3130274" y="4381603"/>
                <a:ext cx="6735818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74" y="4381603"/>
                <a:ext cx="6735818" cy="1303883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80F34A2-728D-774A-8BB3-819A8BA6F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78"/>
          <a:stretch/>
        </p:blipFill>
        <p:spPr>
          <a:xfrm>
            <a:off x="0" y="1999198"/>
            <a:ext cx="12192000" cy="9692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84A8931-229E-2F47-B667-08D3CBBF4896}"/>
              </a:ext>
            </a:extLst>
          </p:cNvPr>
          <p:cNvSpPr/>
          <p:nvPr/>
        </p:nvSpPr>
        <p:spPr>
          <a:xfrm>
            <a:off x="8282610" y="2537792"/>
            <a:ext cx="1232452" cy="56601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7AA4-9047-0B49-AD6D-DE55A8E20E08}"/>
              </a:ext>
            </a:extLst>
          </p:cNvPr>
          <p:cNvSpPr/>
          <p:nvPr/>
        </p:nvSpPr>
        <p:spPr>
          <a:xfrm>
            <a:off x="7295322" y="4381603"/>
            <a:ext cx="2471529" cy="130426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E10713-86F3-D242-93D1-5B0B6DA23BFE}"/>
              </a:ext>
            </a:extLst>
          </p:cNvPr>
          <p:cNvSpPr txBox="1">
            <a:spLocks/>
          </p:cNvSpPr>
          <p:nvPr/>
        </p:nvSpPr>
        <p:spPr>
          <a:xfrm>
            <a:off x="7321825" y="382086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Sum of rewards</a:t>
            </a:r>
          </a:p>
        </p:txBody>
      </p:sp>
    </p:spTree>
    <p:extLst>
      <p:ext uri="{BB962C8B-B14F-4D97-AF65-F5344CB8AC3E}">
        <p14:creationId xmlns:p14="http://schemas.microsoft.com/office/powerpoint/2010/main" val="39193309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/>
              <p:nvPr/>
            </p:nvSpPr>
            <p:spPr>
              <a:xfrm>
                <a:off x="3130274" y="4381603"/>
                <a:ext cx="6547562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74" y="4381603"/>
                <a:ext cx="6547562" cy="1303883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80F34A2-728D-774A-8BB3-819A8BA6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9197"/>
            <a:ext cx="12192000" cy="1870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4DAD604-48A6-8D4C-BADD-52A75AB23200}"/>
                  </a:ext>
                </a:extLst>
              </p:cNvPr>
              <p:cNvSpPr/>
              <p:nvPr/>
            </p:nvSpPr>
            <p:spPr>
              <a:xfrm>
                <a:off x="4145316" y="5967007"/>
                <a:ext cx="39013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4DAD604-48A6-8D4C-BADD-52A75AB23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316" y="5967007"/>
                <a:ext cx="3901368" cy="523220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A5D561CC-A5E8-FD4F-A090-EB671A30EE67}"/>
              </a:ext>
            </a:extLst>
          </p:cNvPr>
          <p:cNvSpPr/>
          <p:nvPr/>
        </p:nvSpPr>
        <p:spPr>
          <a:xfrm>
            <a:off x="4591878" y="5838093"/>
            <a:ext cx="3001618" cy="77474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38254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3DF1-FA44-3F4E-9585-F7C53B3BC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968"/>
          <a:stretch/>
        </p:blipFill>
        <p:spPr>
          <a:xfrm>
            <a:off x="221175" y="1730740"/>
            <a:ext cx="6264031" cy="3231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452FC0-ACE0-AA48-BD0C-A0B46E0F1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359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3DF1-FA44-3F4E-9585-F7C53B3BC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08"/>
          <a:stretch/>
        </p:blipFill>
        <p:spPr>
          <a:xfrm>
            <a:off x="221175" y="1730740"/>
            <a:ext cx="6264031" cy="928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AF96E6-6FC8-A341-880A-46DB70BD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E086AD-1C49-2749-82ED-D02E7A6C4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65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7A3FBE-77BE-484A-8EAC-0A07B5F4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10" y="1678675"/>
            <a:ext cx="3820709" cy="487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B686C0-387F-9845-8FF6-24EB56CBC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0130DD-16C2-9543-87FC-B1E3CDD064E6}"/>
              </a:ext>
            </a:extLst>
          </p:cNvPr>
          <p:cNvSpPr/>
          <p:nvPr/>
        </p:nvSpPr>
        <p:spPr>
          <a:xfrm>
            <a:off x="8744008" y="3573634"/>
            <a:ext cx="1771592" cy="211430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4D97B9-2DD4-784A-B74D-B3E5B3B91E91}"/>
              </a:ext>
            </a:extLst>
          </p:cNvPr>
          <p:cNvSpPr/>
          <p:nvPr/>
        </p:nvSpPr>
        <p:spPr>
          <a:xfrm>
            <a:off x="7557009" y="2029175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6137394-4135-F748-B2BE-9CD7A30C5736}"/>
              </a:ext>
            </a:extLst>
          </p:cNvPr>
          <p:cNvCxnSpPr>
            <a:cxnSpLocks/>
          </p:cNvCxnSpPr>
          <p:nvPr/>
        </p:nvCxnSpPr>
        <p:spPr>
          <a:xfrm flipH="1">
            <a:off x="7174623" y="2245824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37E191EB-B34B-2947-96BC-8FAEDA003FFC}"/>
              </a:ext>
            </a:extLst>
          </p:cNvPr>
          <p:cNvCxnSpPr>
            <a:cxnSpLocks/>
          </p:cNvCxnSpPr>
          <p:nvPr/>
        </p:nvCxnSpPr>
        <p:spPr>
          <a:xfrm flipH="1" flipV="1">
            <a:off x="7174623" y="3993776"/>
            <a:ext cx="1569386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70B92FA-7AE0-514B-8562-28DBAB1A559B}"/>
              </a:ext>
            </a:extLst>
          </p:cNvPr>
          <p:cNvCxnSpPr>
            <a:cxnSpLocks/>
          </p:cNvCxnSpPr>
          <p:nvPr/>
        </p:nvCxnSpPr>
        <p:spPr>
          <a:xfrm>
            <a:off x="7174623" y="2245824"/>
            <a:ext cx="0" cy="1747952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514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455ECE-5BCB-CE40-81C9-AEAD07F91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676"/>
          <a:stretch/>
        </p:blipFill>
        <p:spPr>
          <a:xfrm>
            <a:off x="74972" y="1760574"/>
            <a:ext cx="6584303" cy="2952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B686C0-387F-9845-8FF6-24EB56CBC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37E191EB-B34B-2947-96BC-8FAEDA003FFC}"/>
              </a:ext>
            </a:extLst>
          </p:cNvPr>
          <p:cNvCxnSpPr>
            <a:cxnSpLocks/>
          </p:cNvCxnSpPr>
          <p:nvPr/>
        </p:nvCxnSpPr>
        <p:spPr>
          <a:xfrm flipH="1">
            <a:off x="8050446" y="721794"/>
            <a:ext cx="2570387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70B92FA-7AE0-514B-8562-28DBAB1A559B}"/>
              </a:ext>
            </a:extLst>
          </p:cNvPr>
          <p:cNvCxnSpPr>
            <a:cxnSpLocks/>
          </p:cNvCxnSpPr>
          <p:nvPr/>
        </p:nvCxnSpPr>
        <p:spPr>
          <a:xfrm>
            <a:off x="7981447" y="699247"/>
            <a:ext cx="0" cy="1285567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7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42168D-84FB-1E4A-B5AF-2CFB5B820ACF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67DA23E-65E3-5D41-9877-03B88EE8B457}"/>
              </a:ext>
            </a:extLst>
          </p:cNvPr>
          <p:cNvCxnSpPr>
            <a:cxnSpLocks/>
          </p:cNvCxnSpPr>
          <p:nvPr/>
        </p:nvCxnSpPr>
        <p:spPr>
          <a:xfrm>
            <a:off x="11405965" y="1413030"/>
            <a:ext cx="0" cy="502376"/>
          </a:xfrm>
          <a:prstGeom prst="line">
            <a:avLst/>
          </a:prstGeom>
          <a:ln w="25400">
            <a:solidFill>
              <a:srgbClr val="7030A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CD4B112-7DA7-3348-BCB4-52905AE9F051}"/>
              </a:ext>
            </a:extLst>
          </p:cNvPr>
          <p:cNvSpPr txBox="1">
            <a:spLocks/>
          </p:cNvSpPr>
          <p:nvPr/>
        </p:nvSpPr>
        <p:spPr>
          <a:xfrm>
            <a:off x="-25516" y="2579958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Which action ?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 based on policy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09F13-CDC4-4E40-82C9-A302C72DE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3140694"/>
            <a:ext cx="6918153" cy="954228"/>
          </a:xfrm>
          <a:prstGeom prst="rect">
            <a:avLst/>
          </a:prstGeom>
        </p:spPr>
      </p:pic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68266C3-135F-B64C-A664-8DEEF6EE0BBE}"/>
              </a:ext>
            </a:extLst>
          </p:cNvPr>
          <p:cNvCxnSpPr>
            <a:cxnSpLocks/>
          </p:cNvCxnSpPr>
          <p:nvPr/>
        </p:nvCxnSpPr>
        <p:spPr>
          <a:xfrm rot="16200000">
            <a:off x="2746757" y="4834268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9B1F83-19D6-BC4A-B404-F8D859410755}"/>
              </a:ext>
            </a:extLst>
          </p:cNvPr>
          <p:cNvSpPr/>
          <p:nvPr/>
        </p:nvSpPr>
        <p:spPr>
          <a:xfrm rot="16200000">
            <a:off x="2026882" y="5564226"/>
            <a:ext cx="402479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AA9938-7CC3-4C47-BF2A-91865C286536}"/>
              </a:ext>
            </a:extLst>
          </p:cNvPr>
          <p:cNvSpPr/>
          <p:nvPr/>
        </p:nvSpPr>
        <p:spPr>
          <a:xfrm rot="16200000">
            <a:off x="2724217" y="5280388"/>
            <a:ext cx="970156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EC6E4E7-10B8-214E-B712-A24DFE6FBB1E}"/>
              </a:ext>
            </a:extLst>
          </p:cNvPr>
          <p:cNvSpPr txBox="1">
            <a:spLocks/>
          </p:cNvSpPr>
          <p:nvPr/>
        </p:nvSpPr>
        <p:spPr>
          <a:xfrm>
            <a:off x="1863755" y="45906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7D624BB3-1EB8-514B-9A8D-4412071E0BD3}"/>
              </a:ext>
            </a:extLst>
          </p:cNvPr>
          <p:cNvSpPr txBox="1">
            <a:spLocks/>
          </p:cNvSpPr>
          <p:nvPr/>
        </p:nvSpPr>
        <p:spPr>
          <a:xfrm>
            <a:off x="2761938" y="45906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414F8DF-E029-9348-8F14-509FA5B19316}"/>
              </a:ext>
            </a:extLst>
          </p:cNvPr>
          <p:cNvSpPr txBox="1">
            <a:spLocks/>
          </p:cNvSpPr>
          <p:nvPr/>
        </p:nvSpPr>
        <p:spPr>
          <a:xfrm>
            <a:off x="1978341" y="5714888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B6A538A-B827-E94B-9617-28DA63D35C83}"/>
              </a:ext>
            </a:extLst>
          </p:cNvPr>
          <p:cNvSpPr txBox="1">
            <a:spLocks/>
          </p:cNvSpPr>
          <p:nvPr/>
        </p:nvSpPr>
        <p:spPr>
          <a:xfrm>
            <a:off x="2985584" y="546300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31942117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455ECE-5BCB-CE40-81C9-AEAD07F91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676"/>
          <a:stretch/>
        </p:blipFill>
        <p:spPr>
          <a:xfrm>
            <a:off x="74972" y="1760574"/>
            <a:ext cx="6584303" cy="29524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5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7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8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9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12D5B3-E497-0D45-9B06-51D41092AFCB}"/>
              </a:ext>
            </a:extLst>
          </p:cNvPr>
          <p:cNvSpPr/>
          <p:nvPr/>
        </p:nvSpPr>
        <p:spPr>
          <a:xfrm>
            <a:off x="8744008" y="3466058"/>
            <a:ext cx="1771592" cy="211430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75365-9E2B-B54F-9108-707ED6C0EC91}"/>
              </a:ext>
            </a:extLst>
          </p:cNvPr>
          <p:cNvSpPr/>
          <p:nvPr/>
        </p:nvSpPr>
        <p:spPr>
          <a:xfrm>
            <a:off x="7557009" y="2405691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5D2048F-142E-FA47-9481-F4672B203477}"/>
              </a:ext>
            </a:extLst>
          </p:cNvPr>
          <p:cNvCxnSpPr>
            <a:cxnSpLocks/>
          </p:cNvCxnSpPr>
          <p:nvPr/>
        </p:nvCxnSpPr>
        <p:spPr>
          <a:xfrm flipH="1">
            <a:off x="7174623" y="2622340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54E74BB-2FEF-F04A-B9C5-1DC624F56F16}"/>
              </a:ext>
            </a:extLst>
          </p:cNvPr>
          <p:cNvCxnSpPr>
            <a:cxnSpLocks/>
          </p:cNvCxnSpPr>
          <p:nvPr/>
        </p:nvCxnSpPr>
        <p:spPr>
          <a:xfrm flipH="1" flipV="1">
            <a:off x="7174623" y="4370292"/>
            <a:ext cx="1569386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B9531F2-6C84-8046-9EFE-699A64FFAE20}"/>
              </a:ext>
            </a:extLst>
          </p:cNvPr>
          <p:cNvCxnSpPr>
            <a:cxnSpLocks/>
          </p:cNvCxnSpPr>
          <p:nvPr/>
        </p:nvCxnSpPr>
        <p:spPr>
          <a:xfrm>
            <a:off x="7174623" y="2622340"/>
            <a:ext cx="0" cy="1747952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F1004F-80E5-E64F-ADCD-180521DAF89A}"/>
              </a:ext>
            </a:extLst>
          </p:cNvPr>
          <p:cNvSpPr/>
          <p:nvPr/>
        </p:nvSpPr>
        <p:spPr>
          <a:xfrm>
            <a:off x="8649590" y="2028870"/>
            <a:ext cx="133826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264DAF-85EF-8245-9C04-153840B8E5DC}"/>
              </a:ext>
            </a:extLst>
          </p:cNvPr>
          <p:cNvSpPr txBox="1">
            <a:spLocks/>
          </p:cNvSpPr>
          <p:nvPr/>
        </p:nvSpPr>
        <p:spPr>
          <a:xfrm>
            <a:off x="-25516" y="2579958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Which action ?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 based on policy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1E7A14-C529-0141-8F40-94B7E5AD1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3140694"/>
            <a:ext cx="6918153" cy="954228"/>
          </a:xfrm>
          <a:prstGeom prst="rect">
            <a:avLst/>
          </a:prstGeom>
        </p:spPr>
      </p:pic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4DDB0D9A-5302-2B48-9FE7-C6CAE00DB7E2}"/>
              </a:ext>
            </a:extLst>
          </p:cNvPr>
          <p:cNvCxnSpPr>
            <a:cxnSpLocks/>
          </p:cNvCxnSpPr>
          <p:nvPr/>
        </p:nvCxnSpPr>
        <p:spPr>
          <a:xfrm rot="16200000">
            <a:off x="2746757" y="4834268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704FDA-F09F-CC46-ABD3-91A4D57F9E96}"/>
              </a:ext>
            </a:extLst>
          </p:cNvPr>
          <p:cNvSpPr/>
          <p:nvPr/>
        </p:nvSpPr>
        <p:spPr>
          <a:xfrm rot="16200000">
            <a:off x="2026882" y="5564226"/>
            <a:ext cx="402479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F67054-7CC2-C44F-954A-33A1A11D5269}"/>
              </a:ext>
            </a:extLst>
          </p:cNvPr>
          <p:cNvSpPr/>
          <p:nvPr/>
        </p:nvSpPr>
        <p:spPr>
          <a:xfrm rot="16200000">
            <a:off x="2724217" y="5280388"/>
            <a:ext cx="970156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715ED6F-904A-7E49-8F05-9CDBCDFBD4A4}"/>
              </a:ext>
            </a:extLst>
          </p:cNvPr>
          <p:cNvSpPr txBox="1">
            <a:spLocks/>
          </p:cNvSpPr>
          <p:nvPr/>
        </p:nvSpPr>
        <p:spPr>
          <a:xfrm>
            <a:off x="1863755" y="45906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CF8DFDE-B5D2-D943-B195-7124374DDFF9}"/>
              </a:ext>
            </a:extLst>
          </p:cNvPr>
          <p:cNvSpPr txBox="1">
            <a:spLocks/>
          </p:cNvSpPr>
          <p:nvPr/>
        </p:nvSpPr>
        <p:spPr>
          <a:xfrm>
            <a:off x="2761938" y="45906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5157DC5-069E-E94B-8465-7F9E1A426511}"/>
              </a:ext>
            </a:extLst>
          </p:cNvPr>
          <p:cNvSpPr txBox="1">
            <a:spLocks/>
          </p:cNvSpPr>
          <p:nvPr/>
        </p:nvSpPr>
        <p:spPr>
          <a:xfrm>
            <a:off x="1978341" y="5714888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78B453A-2BEE-DE4D-9CFE-873CB1313A74}"/>
              </a:ext>
            </a:extLst>
          </p:cNvPr>
          <p:cNvSpPr txBox="1">
            <a:spLocks/>
          </p:cNvSpPr>
          <p:nvPr/>
        </p:nvSpPr>
        <p:spPr>
          <a:xfrm>
            <a:off x="2985584" y="546300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3371514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4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6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7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8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1D8F6A-6483-6748-A13C-418302ACFDB1}"/>
              </a:ext>
            </a:extLst>
          </p:cNvPr>
          <p:cNvSpPr/>
          <p:nvPr/>
        </p:nvSpPr>
        <p:spPr>
          <a:xfrm>
            <a:off x="8649590" y="2028870"/>
            <a:ext cx="133826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B47B3E-845A-094A-B2E4-8F3460FFE49F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7CE06B-4D28-4E4C-8F1C-7B561A7A4E79}"/>
              </a:ext>
            </a:extLst>
          </p:cNvPr>
          <p:cNvSpPr/>
          <p:nvPr/>
        </p:nvSpPr>
        <p:spPr>
          <a:xfrm>
            <a:off x="7557009" y="2029175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42B4CF07-1D74-934C-9DE8-C64C040279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853" y="2730663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dirty="0">
                    <a:solidFill>
                      <a:srgbClr val="0070C0"/>
                    </a:solidFill>
                  </a:rPr>
                  <a:t>Collect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until the end of episode</a:t>
                </a: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42B4CF07-1D74-934C-9DE8-C64C04027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3" y="2730663"/>
                <a:ext cx="4432300" cy="560736"/>
              </a:xfrm>
              <a:prstGeom prst="rect">
                <a:avLst/>
              </a:prstGeom>
              <a:blipFill>
                <a:blip r:embed="rId9"/>
                <a:stretch>
                  <a:fillRect l="-2000" t="-13333" r="-41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EDD90F1-6796-2242-A426-C207DB7B7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87" y="1609770"/>
            <a:ext cx="7404494" cy="5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6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71CE9D-6F0D-40A5-BBC1-0BF420177DA7}"/>
              </a:ext>
            </a:extLst>
          </p:cNvPr>
          <p:cNvSpPr txBox="1"/>
          <p:nvPr/>
        </p:nvSpPr>
        <p:spPr>
          <a:xfrm>
            <a:off x="1373608" y="1989175"/>
            <a:ext cx="181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State</a:t>
            </a:r>
          </a:p>
          <a:p>
            <a:pPr algn="ctr"/>
            <a:r>
              <a:rPr lang="en-US" altLang="ko-KR" sz="2400" dirty="0"/>
              <a:t>(s)</a:t>
            </a:r>
            <a:endParaRPr lang="ko-KR" altLang="en-US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DBDD6-9B41-4E44-8103-6C45F734A4DD}"/>
              </a:ext>
            </a:extLst>
          </p:cNvPr>
          <p:cNvSpPr txBox="1"/>
          <p:nvPr/>
        </p:nvSpPr>
        <p:spPr>
          <a:xfrm>
            <a:off x="2505074" y="1989175"/>
            <a:ext cx="181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Action</a:t>
            </a:r>
          </a:p>
          <a:p>
            <a:pPr algn="ctr"/>
            <a:r>
              <a:rPr lang="en-US" altLang="ko-KR" sz="2400" dirty="0"/>
              <a:t>(a)</a:t>
            </a:r>
            <a:endParaRPr lang="ko-KR" altLang="en-US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7DEA26-ABF9-4C8B-BB23-64B99F02C5BB}"/>
              </a:ext>
            </a:extLst>
          </p:cNvPr>
          <p:cNvSpPr txBox="1"/>
          <p:nvPr/>
        </p:nvSpPr>
        <p:spPr>
          <a:xfrm>
            <a:off x="376948" y="4821107"/>
            <a:ext cx="4827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Value</a:t>
            </a:r>
          </a:p>
        </p:txBody>
      </p:sp>
      <p:pic>
        <p:nvPicPr>
          <p:cNvPr id="70" name="내용 개체 틀 69">
            <a:extLst>
              <a:ext uri="{FF2B5EF4-FFF2-40B4-BE49-F238E27FC236}">
                <a16:creationId xmlns:a16="http://schemas.microsoft.com/office/drawing/2014/main" id="{1F509DE3-D9CE-445F-991D-C1F85BE5E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050820" y="2880942"/>
            <a:ext cx="462154" cy="462154"/>
          </a:xfrm>
        </p:spPr>
      </p:pic>
      <p:pic>
        <p:nvPicPr>
          <p:cNvPr id="72" name="내용 개체 틀 69">
            <a:extLst>
              <a:ext uri="{FF2B5EF4-FFF2-40B4-BE49-F238E27FC236}">
                <a16:creationId xmlns:a16="http://schemas.microsoft.com/office/drawing/2014/main" id="{9112D01B-4EB6-4125-9C38-17F13B510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176558" y="2880942"/>
            <a:ext cx="462154" cy="462154"/>
          </a:xfrm>
          <a:prstGeom prst="rect">
            <a:avLst/>
          </a:prstGeom>
        </p:spPr>
      </p:pic>
      <p:pic>
        <p:nvPicPr>
          <p:cNvPr id="73" name="내용 개체 틀 69">
            <a:extLst>
              <a:ext uri="{FF2B5EF4-FFF2-40B4-BE49-F238E27FC236}">
                <a16:creationId xmlns:a16="http://schemas.microsoft.com/office/drawing/2014/main" id="{444F3274-043B-47BA-A92E-65EC6501B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09111" y="4349172"/>
            <a:ext cx="462154" cy="462154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4BBADE1-A4D6-450C-9934-3F89880F16B0}"/>
              </a:ext>
            </a:extLst>
          </p:cNvPr>
          <p:cNvSpPr/>
          <p:nvPr/>
        </p:nvSpPr>
        <p:spPr>
          <a:xfrm>
            <a:off x="1890628" y="3445505"/>
            <a:ext cx="1899119" cy="750269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3F6A38-DE46-4EE9-BBF3-55D9AA98F560}"/>
              </a:ext>
            </a:extLst>
          </p:cNvPr>
          <p:cNvSpPr/>
          <p:nvPr/>
        </p:nvSpPr>
        <p:spPr>
          <a:xfrm>
            <a:off x="2574479" y="3528251"/>
            <a:ext cx="522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/>
              <a:t>Q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4AED20-9727-49FC-8CBD-2F07C2CBAF3B}"/>
                  </a:ext>
                </a:extLst>
              </p:cNvPr>
              <p:cNvSpPr txBox="1"/>
              <p:nvPr/>
            </p:nvSpPr>
            <p:spPr>
              <a:xfrm>
                <a:off x="422052" y="5388140"/>
                <a:ext cx="48277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Sum of future rewards</a:t>
                </a:r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4AED20-9727-49FC-8CBD-2F07C2CBA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2" y="5388140"/>
                <a:ext cx="4827754" cy="830997"/>
              </a:xfrm>
              <a:prstGeom prst="rect">
                <a:avLst/>
              </a:prstGeom>
              <a:blipFill>
                <a:blip r:embed="rId4"/>
                <a:stretch>
                  <a:fillRect l="-1894" t="-5882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EFD362-B02A-4B07-8720-F12150243432}"/>
                  </a:ext>
                </a:extLst>
              </p:cNvPr>
              <p:cNvSpPr txBox="1"/>
              <p:nvPr/>
            </p:nvSpPr>
            <p:spPr>
              <a:xfrm>
                <a:off x="5404188" y="2140289"/>
                <a:ext cx="5939939" cy="1762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/>
                  <a:t>Q function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EFD362-B02A-4B07-8720-F12150243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88" y="2140289"/>
                <a:ext cx="5939939" cy="1762534"/>
              </a:xfrm>
              <a:prstGeom prst="rect">
                <a:avLst/>
              </a:prstGeom>
              <a:blipFill>
                <a:blip r:embed="rId5"/>
                <a:stretch>
                  <a:fillRect l="-1129" t="-1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C6D3044-3A1D-4B54-BFD4-8C16E03BA5AD}"/>
              </a:ext>
            </a:extLst>
          </p:cNvPr>
          <p:cNvSpPr txBox="1"/>
          <p:nvPr/>
        </p:nvSpPr>
        <p:spPr>
          <a:xfrm>
            <a:off x="5294486" y="4142316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Bellman expectation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086830-91E4-473E-8BBD-7E44D3FD2B20}"/>
                  </a:ext>
                </a:extLst>
              </p:cNvPr>
              <p:cNvSpPr txBox="1"/>
              <p:nvPr/>
            </p:nvSpPr>
            <p:spPr>
              <a:xfrm>
                <a:off x="5404188" y="4546738"/>
                <a:ext cx="5939939" cy="73430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The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expected</a:t>
                </a:r>
                <a:r>
                  <a:rPr lang="en-US" altLang="ko-KR" sz="2000" dirty="0"/>
                  <a:t> Q function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086830-91E4-473E-8BBD-7E44D3FD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88" y="4546738"/>
                <a:ext cx="5939939" cy="734304"/>
              </a:xfrm>
              <a:prstGeom prst="rect">
                <a:avLst/>
              </a:prstGeom>
              <a:blipFill>
                <a:blip r:embed="rId6"/>
                <a:stretch>
                  <a:fillRect l="-1129" t="-5000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C9E132-C0F1-43EB-9EC1-736492637DA6}"/>
                  </a:ext>
                </a:extLst>
              </p:cNvPr>
              <p:cNvSpPr txBox="1"/>
              <p:nvPr/>
            </p:nvSpPr>
            <p:spPr>
              <a:xfrm>
                <a:off x="5404188" y="1432338"/>
                <a:ext cx="5939939" cy="707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/>
                  <a:t>Value function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C9E132-C0F1-43EB-9EC1-736492637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88" y="1432338"/>
                <a:ext cx="5939939" cy="707951"/>
              </a:xfrm>
              <a:prstGeom prst="rect">
                <a:avLst/>
              </a:prstGeom>
              <a:blipFill>
                <a:blip r:embed="rId7"/>
                <a:stretch>
                  <a:fillRect l="-1129" t="-5172"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3C70881-BA98-43ED-A1F6-A88B92933914}"/>
              </a:ext>
            </a:extLst>
          </p:cNvPr>
          <p:cNvCxnSpPr>
            <a:cxnSpLocks/>
          </p:cNvCxnSpPr>
          <p:nvPr/>
        </p:nvCxnSpPr>
        <p:spPr>
          <a:xfrm>
            <a:off x="7078918" y="2823455"/>
            <a:ext cx="23907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4997F05-F63C-4060-9DF1-5A834D48689B}"/>
              </a:ext>
            </a:extLst>
          </p:cNvPr>
          <p:cNvSpPr txBox="1"/>
          <p:nvPr/>
        </p:nvSpPr>
        <p:spPr>
          <a:xfrm>
            <a:off x="5306010" y="5370217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Bellman optimality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8ECBF7-2464-437C-B40C-5051D546DD8C}"/>
                  </a:ext>
                </a:extLst>
              </p:cNvPr>
              <p:cNvSpPr txBox="1"/>
              <p:nvPr/>
            </p:nvSpPr>
            <p:spPr>
              <a:xfrm>
                <a:off x="5404188" y="5778952"/>
                <a:ext cx="5939939" cy="88036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The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optimal</a:t>
                </a:r>
                <a:r>
                  <a:rPr lang="en-US" altLang="ko-KR" sz="2000" dirty="0"/>
                  <a:t> Q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8ECBF7-2464-437C-B40C-5051D546D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88" y="5778952"/>
                <a:ext cx="5939939" cy="880369"/>
              </a:xfrm>
              <a:prstGeom prst="rect">
                <a:avLst/>
              </a:prstGeom>
              <a:blipFill>
                <a:blip r:embed="rId8"/>
                <a:stretch>
                  <a:fillRect l="-1129" t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0365DD4A-E2BF-4397-B1F3-93A4B6053ACB}"/>
              </a:ext>
            </a:extLst>
          </p:cNvPr>
          <p:cNvSpPr/>
          <p:nvPr/>
        </p:nvSpPr>
        <p:spPr>
          <a:xfrm>
            <a:off x="10022143" y="3960662"/>
            <a:ext cx="1885950" cy="73430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SARSA</a:t>
            </a:r>
            <a:endParaRPr lang="ko-KR" altLang="en-US" dirty="0"/>
          </a:p>
        </p:txBody>
      </p:sp>
      <p:sp>
        <p:nvSpPr>
          <p:cNvPr id="47" name="생각 풍선: 구름 모양 46">
            <a:extLst>
              <a:ext uri="{FF2B5EF4-FFF2-40B4-BE49-F238E27FC236}">
                <a16:creationId xmlns:a16="http://schemas.microsoft.com/office/drawing/2014/main" id="{51EAF528-F6F6-4CEC-9FED-8ACE63599D64}"/>
              </a:ext>
            </a:extLst>
          </p:cNvPr>
          <p:cNvSpPr/>
          <p:nvPr/>
        </p:nvSpPr>
        <p:spPr>
          <a:xfrm>
            <a:off x="10022143" y="5292279"/>
            <a:ext cx="1885950" cy="73430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Q-learning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DE56007-60D0-4741-938D-9467ADBCCD18}"/>
              </a:ext>
            </a:extLst>
          </p:cNvPr>
          <p:cNvSpPr/>
          <p:nvPr/>
        </p:nvSpPr>
        <p:spPr>
          <a:xfrm>
            <a:off x="6351796" y="3837661"/>
            <a:ext cx="727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Policy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E5EBFC5-CBBC-44D5-9BE3-5E3C72156FC3}"/>
              </a:ext>
            </a:extLst>
          </p:cNvPr>
          <p:cNvCxnSpPr>
            <a:cxnSpLocks/>
          </p:cNvCxnSpPr>
          <p:nvPr/>
        </p:nvCxnSpPr>
        <p:spPr>
          <a:xfrm>
            <a:off x="6339289" y="3628307"/>
            <a:ext cx="66158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8B1C85F-2F35-49C1-AF24-8605B388D37A}"/>
              </a:ext>
            </a:extLst>
          </p:cNvPr>
          <p:cNvCxnSpPr>
            <a:cxnSpLocks/>
          </p:cNvCxnSpPr>
          <p:nvPr/>
        </p:nvCxnSpPr>
        <p:spPr>
          <a:xfrm>
            <a:off x="6698082" y="3628248"/>
            <a:ext cx="0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2247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4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6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7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8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2B4CF07-1D74-934C-9DE8-C64C040279AA}"/>
              </a:ext>
            </a:extLst>
          </p:cNvPr>
          <p:cNvSpPr txBox="1">
            <a:spLocks/>
          </p:cNvSpPr>
          <p:nvPr/>
        </p:nvSpPr>
        <p:spPr>
          <a:xfrm>
            <a:off x="254901" y="3503985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Accumulate rewards per each state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517585-65AB-1E4F-81F3-C9286B7F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58" y="1489514"/>
            <a:ext cx="7233706" cy="1730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05D85BF7-3A95-D245-B1B5-A6CB5B4572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888" y="4120231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</m:t>
                    </m:r>
                  </m:oMath>
                </a14:m>
                <a:r>
                  <a:rPr lang="en-US" altLang="ko-KR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05D85BF7-3A95-D245-B1B5-A6CB5B457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88" y="4120231"/>
                <a:ext cx="4432300" cy="560736"/>
              </a:xfrm>
              <a:prstGeom prst="rect">
                <a:avLst/>
              </a:prstGeom>
              <a:blipFill>
                <a:blip r:embed="rId10"/>
                <a:stretch>
                  <a:fillRect t="-2222" r="-80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817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4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6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7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8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75365-9E2B-B54F-9108-707ED6C0EC91}"/>
              </a:ext>
            </a:extLst>
          </p:cNvPr>
          <p:cNvSpPr/>
          <p:nvPr/>
        </p:nvSpPr>
        <p:spPr>
          <a:xfrm flipH="1" flipV="1">
            <a:off x="10661174" y="44103"/>
            <a:ext cx="1465933" cy="1263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BD31D5B-498D-CB47-B7C6-747DD8FA239B}"/>
              </a:ext>
            </a:extLst>
          </p:cNvPr>
          <p:cNvSpPr txBox="1">
            <a:spLocks/>
          </p:cNvSpPr>
          <p:nvPr/>
        </p:nvSpPr>
        <p:spPr>
          <a:xfrm>
            <a:off x="527853" y="273066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Train network after end of each episode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21E5B-4321-854C-9E35-EB0EDA606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09" y="1630997"/>
            <a:ext cx="6335171" cy="60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64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Actor-Critic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7694E57-5EE0-4C43-AA6E-D3C1E80A00EF}"/>
              </a:ext>
            </a:extLst>
          </p:cNvPr>
          <p:cNvCxnSpPr/>
          <p:nvPr/>
        </p:nvCxnSpPr>
        <p:spPr>
          <a:xfrm>
            <a:off x="5397190" y="4182745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0B8E9E-BEBE-3641-B2F0-B04851C52AF2}"/>
              </a:ext>
            </a:extLst>
          </p:cNvPr>
          <p:cNvSpPr/>
          <p:nvPr/>
        </p:nvSpPr>
        <p:spPr>
          <a:xfrm>
            <a:off x="5397189" y="4585396"/>
            <a:ext cx="402479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42C3E9-399A-834E-856E-B5C0DBE127AA}"/>
              </a:ext>
            </a:extLst>
          </p:cNvPr>
          <p:cNvSpPr/>
          <p:nvPr/>
        </p:nvSpPr>
        <p:spPr>
          <a:xfrm>
            <a:off x="5397190" y="5582035"/>
            <a:ext cx="970156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31506F-E18C-354C-B332-CCBC1E3A5DD7}"/>
              </a:ext>
            </a:extLst>
          </p:cNvPr>
          <p:cNvSpPr txBox="1">
            <a:spLocks/>
          </p:cNvSpPr>
          <p:nvPr/>
        </p:nvSpPr>
        <p:spPr>
          <a:xfrm>
            <a:off x="6500744" y="45853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872AA-BB4A-414D-AF14-2774D9BD3AC2}"/>
              </a:ext>
            </a:extLst>
          </p:cNvPr>
          <p:cNvSpPr txBox="1">
            <a:spLocks/>
          </p:cNvSpPr>
          <p:nvPr/>
        </p:nvSpPr>
        <p:spPr>
          <a:xfrm>
            <a:off x="6500744" y="556595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1D90AC-F7FA-924E-9D67-8B065E297109}"/>
              </a:ext>
            </a:extLst>
          </p:cNvPr>
          <p:cNvSpPr txBox="1">
            <a:spLocks/>
          </p:cNvSpPr>
          <p:nvPr/>
        </p:nvSpPr>
        <p:spPr>
          <a:xfrm>
            <a:off x="5363736" y="4713698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F95BB34-FA05-5343-AA5E-37D7F8A163A2}"/>
              </a:ext>
            </a:extLst>
          </p:cNvPr>
          <p:cNvSpPr txBox="1">
            <a:spLocks/>
          </p:cNvSpPr>
          <p:nvPr/>
        </p:nvSpPr>
        <p:spPr>
          <a:xfrm>
            <a:off x="5598428" y="571823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70%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297CDE-F35B-3F4D-BA9E-EE69DDF56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" y="1982210"/>
            <a:ext cx="12182369" cy="133219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A19646B-593E-3144-9748-96A237318E20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Policy network </a:t>
            </a:r>
            <a:r>
              <a:rPr lang="en-US" altLang="ko-KR" sz="2400" b="1" dirty="0"/>
              <a:t>( Actor)</a:t>
            </a:r>
            <a:endParaRPr lang="ko-KR" altLang="en-US" sz="2400" b="1" dirty="0"/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40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Actor-Critic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301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7847649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FB803A-10E4-D046-A5F7-A6DB7F72C97F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Policy network </a:t>
            </a:r>
            <a:r>
              <a:rPr lang="en-US" altLang="ko-KR" sz="2400" b="1" dirty="0"/>
              <a:t>(Actor)</a:t>
            </a:r>
            <a:endParaRPr lang="ko-KR" altLang="en-US" sz="2400" b="1" dirty="0"/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0E3F9-F268-FC4C-8910-523BC15B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077044"/>
            <a:ext cx="12192001" cy="1125144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621E86-B063-9E48-88CC-F110F3A96FA2}"/>
              </a:ext>
            </a:extLst>
          </p:cNvPr>
          <p:cNvSpPr txBox="1">
            <a:spLocks/>
          </p:cNvSpPr>
          <p:nvPr/>
        </p:nvSpPr>
        <p:spPr>
          <a:xfrm>
            <a:off x="8554186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Value network </a:t>
            </a:r>
            <a:r>
              <a:rPr lang="en-US" altLang="ko-KR" sz="2400" b="1" dirty="0"/>
              <a:t>(Critic)</a:t>
            </a:r>
            <a:endParaRPr lang="ko-KR" altLang="en-US" sz="2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A00672-C35C-F94F-BCAE-2E172F9EA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255" y="4343474"/>
            <a:ext cx="2552700" cy="22352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F834778-9215-B846-AF99-D3D88EFA9CBB}"/>
              </a:ext>
            </a:extLst>
          </p:cNvPr>
          <p:cNvSpPr txBox="1">
            <a:spLocks/>
          </p:cNvSpPr>
          <p:nvPr/>
        </p:nvSpPr>
        <p:spPr>
          <a:xfrm>
            <a:off x="10922368" y="5002972"/>
            <a:ext cx="11060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Sum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of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future reward</a:t>
            </a: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F08F2196-0985-8645-9FBD-38BB680AF09B}"/>
              </a:ext>
            </a:extLst>
          </p:cNvPr>
          <p:cNvSpPr/>
          <p:nvPr/>
        </p:nvSpPr>
        <p:spPr>
          <a:xfrm>
            <a:off x="10770336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D750DAB4-4BA7-3940-8F17-1715FA408F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2368" y="6336752"/>
                <a:ext cx="1106004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ko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D750DAB4-4BA7-3940-8F17-1715FA408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368" y="6336752"/>
                <a:ext cx="1106004" cy="560736"/>
              </a:xfrm>
              <a:prstGeom prst="rect">
                <a:avLst/>
              </a:prstGeom>
              <a:blipFill>
                <a:blip r:embed="rId6"/>
                <a:stretch>
                  <a:fillRect t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3450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Actor-Critic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5F94A-995B-3241-846C-B8B4D9D2B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699"/>
          <a:stretch/>
        </p:blipFill>
        <p:spPr>
          <a:xfrm>
            <a:off x="-1" y="2091149"/>
            <a:ext cx="12197239" cy="7017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B9BE6-D7A4-BE4B-ACD8-37CCF87B75E9}"/>
              </a:ext>
            </a:extLst>
          </p:cNvPr>
          <p:cNvSpPr/>
          <p:nvPr/>
        </p:nvSpPr>
        <p:spPr>
          <a:xfrm>
            <a:off x="616073" y="3208235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Actor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7071257-5A49-6E46-88D8-4C4D836F808D}"/>
                  </a:ext>
                </a:extLst>
              </p:cNvPr>
              <p:cNvSpPr/>
              <p:nvPr/>
            </p:nvSpPr>
            <p:spPr>
              <a:xfrm>
                <a:off x="838200" y="3504264"/>
                <a:ext cx="7684283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7071257-5A49-6E46-88D8-4C4D836F8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4264"/>
                <a:ext cx="7684283" cy="1303883"/>
              </a:xfrm>
              <a:prstGeom prst="rect">
                <a:avLst/>
              </a:prstGeom>
              <a:blipFill>
                <a:blip r:embed="rId4"/>
                <a:stretch>
                  <a:fillRect t="-101942" b="-1582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0946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Actor-Critic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5F94A-995B-3241-846C-B8B4D9D2B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1149"/>
            <a:ext cx="12197239" cy="10126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B9BE6-D7A4-BE4B-ACD8-37CCF87B75E9}"/>
              </a:ext>
            </a:extLst>
          </p:cNvPr>
          <p:cNvSpPr/>
          <p:nvPr/>
        </p:nvSpPr>
        <p:spPr>
          <a:xfrm>
            <a:off x="616073" y="3208235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Actor</a:t>
            </a:r>
            <a:endParaRPr lang="ko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9F0719-123E-0A40-AFD8-25FFABD15EEA}"/>
              </a:ext>
            </a:extLst>
          </p:cNvPr>
          <p:cNvSpPr/>
          <p:nvPr/>
        </p:nvSpPr>
        <p:spPr>
          <a:xfrm>
            <a:off x="7003775" y="3800293"/>
            <a:ext cx="1053548" cy="74520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ED5F90-0223-0A4C-8DDC-4F9417748F7B}"/>
              </a:ext>
            </a:extLst>
          </p:cNvPr>
          <p:cNvSpPr/>
          <p:nvPr/>
        </p:nvSpPr>
        <p:spPr>
          <a:xfrm>
            <a:off x="587981" y="5056753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Critic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8C01FC4-EB59-CA4D-BAE8-7A2299ADB99B}"/>
                  </a:ext>
                </a:extLst>
              </p:cNvPr>
              <p:cNvSpPr/>
              <p:nvPr/>
            </p:nvSpPr>
            <p:spPr>
              <a:xfrm>
                <a:off x="838200" y="5622846"/>
                <a:ext cx="5719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8C01FC4-EB59-CA4D-BAE8-7A2299ADB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622846"/>
                <a:ext cx="5719578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E5055A-6DC6-544C-9BD1-B2CE74FC624F}"/>
                  </a:ext>
                </a:extLst>
              </p:cNvPr>
              <p:cNvSpPr/>
              <p:nvPr/>
            </p:nvSpPr>
            <p:spPr>
              <a:xfrm>
                <a:off x="838200" y="3504264"/>
                <a:ext cx="7684283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E5055A-6DC6-544C-9BD1-B2CE74FC6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4264"/>
                <a:ext cx="7684283" cy="1303883"/>
              </a:xfrm>
              <a:prstGeom prst="rect">
                <a:avLst/>
              </a:prstGeom>
              <a:blipFill>
                <a:blip r:embed="rId5"/>
                <a:stretch>
                  <a:fillRect t="-101942" b="-1582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957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89950-F1D0-EB44-8CF4-C476371D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86</a:t>
            </a:fld>
            <a:endParaRPr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DE67C44-43D2-FE4C-A9AB-DB3855EDC50D}"/>
              </a:ext>
            </a:extLst>
          </p:cNvPr>
          <p:cNvCxnSpPr/>
          <p:nvPr/>
        </p:nvCxnSpPr>
        <p:spPr>
          <a:xfrm>
            <a:off x="8494643" y="1391478"/>
            <a:ext cx="450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9A9BCF6-243F-A94B-AE13-EDB61DB7823F}"/>
              </a:ext>
            </a:extLst>
          </p:cNvPr>
          <p:cNvCxnSpPr/>
          <p:nvPr/>
        </p:nvCxnSpPr>
        <p:spPr>
          <a:xfrm>
            <a:off x="8494643" y="1759468"/>
            <a:ext cx="45057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83A9CA-9185-704B-A7D4-E5CCD9011699}"/>
              </a:ext>
            </a:extLst>
          </p:cNvPr>
          <p:cNvSpPr txBox="1">
            <a:spLocks/>
          </p:cNvSpPr>
          <p:nvPr/>
        </p:nvSpPr>
        <p:spPr>
          <a:xfrm>
            <a:off x="9132404" y="121198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Actor-Critic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445598-9148-454E-B1C9-DA62B7AC7895}"/>
              </a:ext>
            </a:extLst>
          </p:cNvPr>
          <p:cNvSpPr txBox="1">
            <a:spLocks/>
          </p:cNvSpPr>
          <p:nvPr/>
        </p:nvSpPr>
        <p:spPr>
          <a:xfrm>
            <a:off x="9132404" y="159629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Vanilla PG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E0375F-8CF1-9E4B-926B-0F81AC75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7" y="797616"/>
            <a:ext cx="76327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97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endParaRPr lang="ko-KR" altLang="en-US" sz="4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53DD1B-E449-4674-85A0-4EEB2D4BE90B}"/>
              </a:ext>
            </a:extLst>
          </p:cNvPr>
          <p:cNvSpPr txBox="1"/>
          <p:nvPr/>
        </p:nvSpPr>
        <p:spPr>
          <a:xfrm>
            <a:off x="149295" y="6460439"/>
            <a:ext cx="513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A. Fern’s Group, 2017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2D0E30-77A8-4579-93E4-1458BC85A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000" y="2394403"/>
            <a:ext cx="2581275" cy="3362325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EF2B0AA-2920-4F9B-9D72-30F93485D471}"/>
              </a:ext>
            </a:extLst>
          </p:cNvPr>
          <p:cNvCxnSpPr>
            <a:cxnSpLocks/>
          </p:cNvCxnSpPr>
          <p:nvPr/>
        </p:nvCxnSpPr>
        <p:spPr>
          <a:xfrm>
            <a:off x="7801582" y="3142034"/>
            <a:ext cx="2390550" cy="0"/>
          </a:xfrm>
          <a:prstGeom prst="line">
            <a:avLst/>
          </a:prstGeom>
          <a:noFill/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BB6ABA0-29D7-4C52-8BCE-B8F3536D03C5}"/>
              </a:ext>
            </a:extLst>
          </p:cNvPr>
          <p:cNvCxnSpPr>
            <a:cxnSpLocks/>
          </p:cNvCxnSpPr>
          <p:nvPr/>
        </p:nvCxnSpPr>
        <p:spPr>
          <a:xfrm>
            <a:off x="8414426" y="4408173"/>
            <a:ext cx="1777706" cy="0"/>
          </a:xfrm>
          <a:prstGeom prst="line">
            <a:avLst/>
          </a:prstGeom>
          <a:noFill/>
          <a:ln w="3810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18E3E1-4F5E-41A5-8A0B-ABDE34A06AC5}"/>
              </a:ext>
            </a:extLst>
          </p:cNvPr>
          <p:cNvCxnSpPr>
            <a:cxnSpLocks/>
          </p:cNvCxnSpPr>
          <p:nvPr/>
        </p:nvCxnSpPr>
        <p:spPr>
          <a:xfrm flipV="1">
            <a:off x="9017541" y="4630366"/>
            <a:ext cx="1174591" cy="604659"/>
          </a:xfrm>
          <a:prstGeom prst="line">
            <a:avLst/>
          </a:prstGeom>
          <a:noFill/>
          <a:ln w="3810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3E4588-DE6F-462C-BCE9-2D9F7D68939A}"/>
              </a:ext>
            </a:extLst>
          </p:cNvPr>
          <p:cNvSpPr txBox="1"/>
          <p:nvPr/>
        </p:nvSpPr>
        <p:spPr>
          <a:xfrm>
            <a:off x="10247358" y="424397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>
                <a:solidFill>
                  <a:schemeClr val="accent1"/>
                </a:solidFill>
              </a:rPr>
              <a:t>Actor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CCAC8F-E312-48A5-BF19-F5250572F984}"/>
              </a:ext>
            </a:extLst>
          </p:cNvPr>
          <p:cNvSpPr txBox="1"/>
          <p:nvPr/>
        </p:nvSpPr>
        <p:spPr>
          <a:xfrm>
            <a:off x="10247358" y="2889196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Critic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057243-9BAB-417E-9538-DBF0375CE2CF}"/>
              </a:ext>
            </a:extLst>
          </p:cNvPr>
          <p:cNvSpPr/>
          <p:nvPr/>
        </p:nvSpPr>
        <p:spPr>
          <a:xfrm>
            <a:off x="838200" y="1631331"/>
            <a:ext cx="4242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Visualize Actor-Critic model</a:t>
            </a:r>
            <a:endParaRPr lang="ko-KR" alt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9E21C2-EFF0-4669-8870-8E1FED364643}"/>
              </a:ext>
            </a:extLst>
          </p:cNvPr>
          <p:cNvSpPr txBox="1"/>
          <p:nvPr/>
        </p:nvSpPr>
        <p:spPr>
          <a:xfrm>
            <a:off x="5593457" y="6030895"/>
            <a:ext cx="606843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/>
              <a:t>Enable human to understand the model intuitively.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8BE052-AD37-45AA-B0C3-E983C114BAAC}"/>
              </a:ext>
            </a:extLst>
          </p:cNvPr>
          <p:cNvGrpSpPr/>
          <p:nvPr/>
        </p:nvGrpSpPr>
        <p:grpSpPr>
          <a:xfrm>
            <a:off x="838199" y="2286269"/>
            <a:ext cx="5484779" cy="4036710"/>
            <a:chOff x="1923361" y="1811661"/>
            <a:chExt cx="6370561" cy="4681197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B6FD001-4CB2-4797-B159-3B82EDECC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9265" y="4404366"/>
              <a:ext cx="0" cy="23510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D424B897-99A1-4809-A2FB-0C2678426B47}"/>
                </a:ext>
              </a:extLst>
            </p:cNvPr>
            <p:cNvCxnSpPr>
              <a:cxnSpLocks/>
            </p:cNvCxnSpPr>
            <p:nvPr/>
          </p:nvCxnSpPr>
          <p:spPr>
            <a:xfrm>
              <a:off x="5879171" y="3620233"/>
              <a:ext cx="29484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92B82B7E-23B4-445C-B2F5-566F1EE9AF26}"/>
                </a:ext>
              </a:extLst>
            </p:cNvPr>
            <p:cNvSpPr/>
            <p:nvPr/>
          </p:nvSpPr>
          <p:spPr>
            <a:xfrm>
              <a:off x="3520112" y="1811661"/>
              <a:ext cx="3177059" cy="4681197"/>
            </a:xfrm>
            <a:prstGeom prst="roundRect">
              <a:avLst>
                <a:gd name="adj" fmla="val 9188"/>
              </a:avLst>
            </a:prstGeom>
            <a:noFill/>
            <a:ln w="38100">
              <a:solidFill>
                <a:srgbClr val="001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018EA57-E007-4CDC-9A49-C1D47861E054}"/>
                </a:ext>
              </a:extLst>
            </p:cNvPr>
            <p:cNvSpPr txBox="1"/>
            <p:nvPr/>
          </p:nvSpPr>
          <p:spPr>
            <a:xfrm>
              <a:off x="4498588" y="1943668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sz="2000" dirty="0"/>
                <a:t>Agent</a:t>
              </a:r>
              <a:endParaRPr lang="ko-KR" altLang="en-US" sz="2000" dirty="0"/>
            </a:p>
          </p:txBody>
        </p: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CFC13CDE-7943-4126-9A00-55C2CE9F3144}"/>
                </a:ext>
              </a:extLst>
            </p:cNvPr>
            <p:cNvCxnSpPr>
              <a:cxnSpLocks/>
            </p:cNvCxnSpPr>
            <p:nvPr/>
          </p:nvCxnSpPr>
          <p:spPr>
            <a:xfrm>
              <a:off x="3086557" y="5151694"/>
              <a:ext cx="43355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9ACD147-F72D-4EE3-814E-2CBFFB7C66F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557" y="4367647"/>
              <a:ext cx="43355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04AFA51-D2F2-4F8D-A770-E500526201F7}"/>
                </a:ext>
              </a:extLst>
            </p:cNvPr>
            <p:cNvCxnSpPr>
              <a:cxnSpLocks/>
            </p:cNvCxnSpPr>
            <p:nvPr/>
          </p:nvCxnSpPr>
          <p:spPr>
            <a:xfrm>
              <a:off x="6697171" y="3769042"/>
              <a:ext cx="43355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FE36226A-0C6B-4924-9259-FEC1FDD63ED2}"/>
                </a:ext>
              </a:extLst>
            </p:cNvPr>
            <p:cNvGrpSpPr/>
            <p:nvPr/>
          </p:nvGrpSpPr>
          <p:grpSpPr>
            <a:xfrm rot="5400000">
              <a:off x="4431109" y="2817608"/>
              <a:ext cx="1341499" cy="1327808"/>
              <a:chOff x="1230789" y="3783142"/>
              <a:chExt cx="1156767" cy="1144961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920B0028-E9AC-4F74-9E4D-9219EE324865}"/>
                  </a:ext>
                </a:extLst>
              </p:cNvPr>
              <p:cNvSpPr/>
              <p:nvPr/>
            </p:nvSpPr>
            <p:spPr>
              <a:xfrm>
                <a:off x="1230789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9A6CB5D3-9B04-45C3-BF40-3836771D6B80}"/>
                  </a:ext>
                </a:extLst>
              </p:cNvPr>
              <p:cNvSpPr/>
              <p:nvPr/>
            </p:nvSpPr>
            <p:spPr>
              <a:xfrm>
                <a:off x="1544408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CBE43BDC-29F6-4781-8BA1-637495B729DF}"/>
                  </a:ext>
                </a:extLst>
              </p:cNvPr>
              <p:cNvSpPr/>
              <p:nvPr/>
            </p:nvSpPr>
            <p:spPr>
              <a:xfrm>
                <a:off x="1858027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7661DF4F-8CB6-4124-95B0-784430CE36B9}"/>
                  </a:ext>
                </a:extLst>
              </p:cNvPr>
              <p:cNvSpPr/>
              <p:nvPr/>
            </p:nvSpPr>
            <p:spPr>
              <a:xfrm>
                <a:off x="2171646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F2B2DEF5-191A-450D-AEA3-E16B29D572C4}"/>
                  </a:ext>
                </a:extLst>
              </p:cNvPr>
              <p:cNvSpPr/>
              <p:nvPr/>
            </p:nvSpPr>
            <p:spPr>
              <a:xfrm>
                <a:off x="1230789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3B8172E-3EF7-4A3A-8B9F-818D196D47F6}"/>
                  </a:ext>
                </a:extLst>
              </p:cNvPr>
              <p:cNvSpPr/>
              <p:nvPr/>
            </p:nvSpPr>
            <p:spPr>
              <a:xfrm>
                <a:off x="1544408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E411C153-C778-44C5-9212-59A72BBE4499}"/>
                  </a:ext>
                </a:extLst>
              </p:cNvPr>
              <p:cNvSpPr/>
              <p:nvPr/>
            </p:nvSpPr>
            <p:spPr>
              <a:xfrm>
                <a:off x="1858027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71E8F38-A687-43CE-B08A-9072575B4EC4}"/>
                  </a:ext>
                </a:extLst>
              </p:cNvPr>
              <p:cNvSpPr/>
              <p:nvPr/>
            </p:nvSpPr>
            <p:spPr>
              <a:xfrm>
                <a:off x="2171646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949EEAC-B9A5-44FA-9158-1FB18F643CE9}"/>
                  </a:ext>
                </a:extLst>
              </p:cNvPr>
              <p:cNvSpPr/>
              <p:nvPr/>
            </p:nvSpPr>
            <p:spPr>
              <a:xfrm>
                <a:off x="1390921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000CEC83-6D39-4229-9F90-8D94A79A4F6B}"/>
                  </a:ext>
                </a:extLst>
              </p:cNvPr>
              <p:cNvSpPr/>
              <p:nvPr/>
            </p:nvSpPr>
            <p:spPr>
              <a:xfrm>
                <a:off x="1704540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7E901F04-D782-43CA-87FF-D17AFB36BB94}"/>
                  </a:ext>
                </a:extLst>
              </p:cNvPr>
              <p:cNvSpPr/>
              <p:nvPr/>
            </p:nvSpPr>
            <p:spPr>
              <a:xfrm>
                <a:off x="2018159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DCB1B11F-14E0-4912-9ACB-9A99BDC1978A}"/>
                  </a:ext>
                </a:extLst>
              </p:cNvPr>
              <p:cNvCxnSpPr>
                <a:stCxn id="149" idx="0"/>
                <a:endCxn id="153" idx="4"/>
              </p:cNvCxnSpPr>
              <p:nvPr/>
            </p:nvCxnSpPr>
            <p:spPr>
              <a:xfrm flipV="1">
                <a:off x="1338744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DB641DBC-02AC-4B57-86FD-8A1B769BD1F5}"/>
                  </a:ext>
                </a:extLst>
              </p:cNvPr>
              <p:cNvCxnSpPr>
                <a:cxnSpLocks/>
                <a:stCxn id="149" idx="0"/>
                <a:endCxn id="154" idx="4"/>
              </p:cNvCxnSpPr>
              <p:nvPr/>
            </p:nvCxnSpPr>
            <p:spPr>
              <a:xfrm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EB3CB1C-5A50-4B0C-8CB8-E17672449105}"/>
                  </a:ext>
                </a:extLst>
              </p:cNvPr>
              <p:cNvCxnSpPr>
                <a:cxnSpLocks/>
                <a:stCxn id="149" idx="0"/>
                <a:endCxn id="155" idx="4"/>
              </p:cNvCxnSpPr>
              <p:nvPr/>
            </p:nvCxnSpPr>
            <p:spPr>
              <a:xfrm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57937CC1-C593-43C4-A472-2B5B0D41BEC0}"/>
                  </a:ext>
                </a:extLst>
              </p:cNvPr>
              <p:cNvCxnSpPr>
                <a:cxnSpLocks/>
                <a:stCxn id="149" idx="0"/>
                <a:endCxn id="156" idx="4"/>
              </p:cNvCxnSpPr>
              <p:nvPr/>
            </p:nvCxnSpPr>
            <p:spPr>
              <a:xfrm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087DA9E9-F3B6-4857-AF16-342B845B4F9D}"/>
                  </a:ext>
                </a:extLst>
              </p:cNvPr>
              <p:cNvCxnSpPr>
                <a:cxnSpLocks/>
                <a:stCxn id="150" idx="0"/>
                <a:endCxn id="153" idx="4"/>
              </p:cNvCxnSpPr>
              <p:nvPr/>
            </p:nvCxnSpPr>
            <p:spPr>
              <a:xfrm flipH="1"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955B0626-0634-4172-8662-C2F29545A876}"/>
                  </a:ext>
                </a:extLst>
              </p:cNvPr>
              <p:cNvCxnSpPr>
                <a:cxnSpLocks/>
                <a:stCxn id="150" idx="0"/>
                <a:endCxn id="154" idx="4"/>
              </p:cNvCxnSpPr>
              <p:nvPr/>
            </p:nvCxnSpPr>
            <p:spPr>
              <a:xfrm flipV="1">
                <a:off x="1652363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AB5721F8-B5B3-483D-9474-DDAC2AC48AF3}"/>
                  </a:ext>
                </a:extLst>
              </p:cNvPr>
              <p:cNvCxnSpPr>
                <a:cxnSpLocks/>
                <a:stCxn id="150" idx="0"/>
                <a:endCxn id="155" idx="4"/>
              </p:cNvCxnSpPr>
              <p:nvPr/>
            </p:nvCxnSpPr>
            <p:spPr>
              <a:xfrm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B2481731-FE11-44D6-95A5-AB30324AEAB7}"/>
                  </a:ext>
                </a:extLst>
              </p:cNvPr>
              <p:cNvCxnSpPr>
                <a:cxnSpLocks/>
                <a:stCxn id="150" idx="0"/>
                <a:endCxn id="156" idx="4"/>
              </p:cNvCxnSpPr>
              <p:nvPr/>
            </p:nvCxnSpPr>
            <p:spPr>
              <a:xfrm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7DD13E4F-BFE1-49C5-9ECC-2A40D957EF4C}"/>
                  </a:ext>
                </a:extLst>
              </p:cNvPr>
              <p:cNvCxnSpPr>
                <a:cxnSpLocks/>
                <a:stCxn id="151" idx="0"/>
                <a:endCxn id="153" idx="4"/>
              </p:cNvCxnSpPr>
              <p:nvPr/>
            </p:nvCxnSpPr>
            <p:spPr>
              <a:xfrm flipH="1"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F139AE59-33AD-42B8-97C3-B47ABDFE8A22}"/>
                  </a:ext>
                </a:extLst>
              </p:cNvPr>
              <p:cNvCxnSpPr>
                <a:cxnSpLocks/>
                <a:stCxn id="151" idx="0"/>
                <a:endCxn id="154" idx="4"/>
              </p:cNvCxnSpPr>
              <p:nvPr/>
            </p:nvCxnSpPr>
            <p:spPr>
              <a:xfrm flipH="1"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347B5D0B-DBDF-4BE5-8205-B044CC9F1A07}"/>
                  </a:ext>
                </a:extLst>
              </p:cNvPr>
              <p:cNvCxnSpPr>
                <a:cxnSpLocks/>
                <a:stCxn id="151" idx="0"/>
                <a:endCxn id="155" idx="4"/>
              </p:cNvCxnSpPr>
              <p:nvPr/>
            </p:nvCxnSpPr>
            <p:spPr>
              <a:xfrm flipV="1">
                <a:off x="1965982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822DC6AE-E537-47CA-A9CC-199DFA01945C}"/>
                  </a:ext>
                </a:extLst>
              </p:cNvPr>
              <p:cNvCxnSpPr>
                <a:cxnSpLocks/>
                <a:stCxn id="151" idx="0"/>
                <a:endCxn id="156" idx="4"/>
              </p:cNvCxnSpPr>
              <p:nvPr/>
            </p:nvCxnSpPr>
            <p:spPr>
              <a:xfrm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F2078AFF-CAB8-46E1-A022-69F50FB1A934}"/>
                  </a:ext>
                </a:extLst>
              </p:cNvPr>
              <p:cNvCxnSpPr>
                <a:cxnSpLocks/>
                <a:stCxn id="152" idx="0"/>
                <a:endCxn id="156" idx="4"/>
              </p:cNvCxnSpPr>
              <p:nvPr/>
            </p:nvCxnSpPr>
            <p:spPr>
              <a:xfrm flipV="1">
                <a:off x="2279601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3B3B067F-C976-482A-8287-6C9BB2C370A8}"/>
                  </a:ext>
                </a:extLst>
              </p:cNvPr>
              <p:cNvCxnSpPr>
                <a:cxnSpLocks/>
                <a:stCxn id="152" idx="0"/>
                <a:endCxn id="155" idx="4"/>
              </p:cNvCxnSpPr>
              <p:nvPr/>
            </p:nvCxnSpPr>
            <p:spPr>
              <a:xfrm flipH="1"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E5C8818B-BBD7-4DE5-AB53-E99DACE2E367}"/>
                  </a:ext>
                </a:extLst>
              </p:cNvPr>
              <p:cNvCxnSpPr>
                <a:cxnSpLocks/>
                <a:stCxn id="152" idx="0"/>
                <a:endCxn id="154" idx="4"/>
              </p:cNvCxnSpPr>
              <p:nvPr/>
            </p:nvCxnSpPr>
            <p:spPr>
              <a:xfrm flipH="1"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D51C79ED-6C52-4A30-950B-EDEF531EA55A}"/>
                  </a:ext>
                </a:extLst>
              </p:cNvPr>
              <p:cNvCxnSpPr>
                <a:cxnSpLocks/>
                <a:stCxn id="152" idx="0"/>
                <a:endCxn id="153" idx="4"/>
              </p:cNvCxnSpPr>
              <p:nvPr/>
            </p:nvCxnSpPr>
            <p:spPr>
              <a:xfrm flipH="1"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2229710C-2813-41A6-9DAF-D674756DA758}"/>
                  </a:ext>
                </a:extLst>
              </p:cNvPr>
              <p:cNvCxnSpPr>
                <a:cxnSpLocks/>
                <a:stCxn id="153" idx="0"/>
                <a:endCxn id="157" idx="4"/>
              </p:cNvCxnSpPr>
              <p:nvPr/>
            </p:nvCxnSpPr>
            <p:spPr>
              <a:xfrm flipV="1">
                <a:off x="1338744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3A92F22F-50A5-4E0F-8EB4-AE562A36F429}"/>
                  </a:ext>
                </a:extLst>
              </p:cNvPr>
              <p:cNvCxnSpPr>
                <a:cxnSpLocks/>
                <a:stCxn id="153" idx="0"/>
                <a:endCxn id="158" idx="4"/>
              </p:cNvCxnSpPr>
              <p:nvPr/>
            </p:nvCxnSpPr>
            <p:spPr>
              <a:xfrm flipV="1">
                <a:off x="1338744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4F6D8F02-7B28-42C9-A0E2-2A846ACEB794}"/>
                  </a:ext>
                </a:extLst>
              </p:cNvPr>
              <p:cNvCxnSpPr>
                <a:cxnSpLocks/>
                <a:stCxn id="153" idx="0"/>
                <a:endCxn id="159" idx="4"/>
              </p:cNvCxnSpPr>
              <p:nvPr/>
            </p:nvCxnSpPr>
            <p:spPr>
              <a:xfrm flipV="1">
                <a:off x="1338744" y="3999052"/>
                <a:ext cx="787370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BB115969-01FC-4681-94F6-7373653C8C0A}"/>
                  </a:ext>
                </a:extLst>
              </p:cNvPr>
              <p:cNvCxnSpPr>
                <a:cxnSpLocks/>
                <a:stCxn id="154" idx="0"/>
                <a:endCxn id="157" idx="4"/>
              </p:cNvCxnSpPr>
              <p:nvPr/>
            </p:nvCxnSpPr>
            <p:spPr>
              <a:xfrm flipH="1" flipV="1">
                <a:off x="1498876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79">
                <a:extLst>
                  <a:ext uri="{FF2B5EF4-FFF2-40B4-BE49-F238E27FC236}">
                    <a16:creationId xmlns:a16="http://schemas.microsoft.com/office/drawing/2014/main" id="{BB93E47A-BFD2-4A5D-8F00-6B812A9996E4}"/>
                  </a:ext>
                </a:extLst>
              </p:cNvPr>
              <p:cNvCxnSpPr>
                <a:cxnSpLocks/>
                <a:stCxn id="154" idx="0"/>
                <a:endCxn id="158" idx="4"/>
              </p:cNvCxnSpPr>
              <p:nvPr/>
            </p:nvCxnSpPr>
            <p:spPr>
              <a:xfrm flipV="1">
                <a:off x="1652363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ED9EBD19-3921-4563-A952-04926884F444}"/>
                  </a:ext>
                </a:extLst>
              </p:cNvPr>
              <p:cNvCxnSpPr>
                <a:cxnSpLocks/>
                <a:stCxn id="154" idx="0"/>
                <a:endCxn id="159" idx="4"/>
              </p:cNvCxnSpPr>
              <p:nvPr/>
            </p:nvCxnSpPr>
            <p:spPr>
              <a:xfrm flipV="1">
                <a:off x="1652363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B99AC47B-798B-445A-8901-86AD95524132}"/>
                  </a:ext>
                </a:extLst>
              </p:cNvPr>
              <p:cNvCxnSpPr>
                <a:cxnSpLocks/>
                <a:stCxn id="155" idx="0"/>
                <a:endCxn id="159" idx="4"/>
              </p:cNvCxnSpPr>
              <p:nvPr/>
            </p:nvCxnSpPr>
            <p:spPr>
              <a:xfrm flipV="1">
                <a:off x="1965982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C6DF92DC-1F36-4BE1-8D03-7FAA20ECE740}"/>
                  </a:ext>
                </a:extLst>
              </p:cNvPr>
              <p:cNvCxnSpPr>
                <a:cxnSpLocks/>
                <a:stCxn id="155" idx="0"/>
                <a:endCxn id="158" idx="4"/>
              </p:cNvCxnSpPr>
              <p:nvPr/>
            </p:nvCxnSpPr>
            <p:spPr>
              <a:xfrm flipH="1" flipV="1">
                <a:off x="1812495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48E3910E-09B9-4BFB-B5D8-28D560CFB497}"/>
                  </a:ext>
                </a:extLst>
              </p:cNvPr>
              <p:cNvCxnSpPr>
                <a:cxnSpLocks/>
                <a:stCxn id="155" idx="0"/>
                <a:endCxn id="157" idx="4"/>
              </p:cNvCxnSpPr>
              <p:nvPr/>
            </p:nvCxnSpPr>
            <p:spPr>
              <a:xfrm flipH="1" flipV="1">
                <a:off x="1498876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633C4C7F-07F5-42C8-892B-D90284CAC9F5}"/>
                  </a:ext>
                </a:extLst>
              </p:cNvPr>
              <p:cNvCxnSpPr>
                <a:cxnSpLocks/>
                <a:stCxn id="156" idx="0"/>
                <a:endCxn id="159" idx="4"/>
              </p:cNvCxnSpPr>
              <p:nvPr/>
            </p:nvCxnSpPr>
            <p:spPr>
              <a:xfrm flipH="1" flipV="1">
                <a:off x="2126114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>
                <a:extLst>
                  <a:ext uri="{FF2B5EF4-FFF2-40B4-BE49-F238E27FC236}">
                    <a16:creationId xmlns:a16="http://schemas.microsoft.com/office/drawing/2014/main" id="{6C680BC2-ECAD-4D00-909F-2E2A14B09E94}"/>
                  </a:ext>
                </a:extLst>
              </p:cNvPr>
              <p:cNvCxnSpPr>
                <a:cxnSpLocks/>
                <a:stCxn id="156" idx="0"/>
                <a:endCxn id="158" idx="4"/>
              </p:cNvCxnSpPr>
              <p:nvPr/>
            </p:nvCxnSpPr>
            <p:spPr>
              <a:xfrm flipH="1" flipV="1">
                <a:off x="1812495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FE1E097E-BD3D-408C-AA1E-A9A435511984}"/>
                  </a:ext>
                </a:extLst>
              </p:cNvPr>
              <p:cNvCxnSpPr>
                <a:cxnSpLocks/>
                <a:stCxn id="156" idx="0"/>
                <a:endCxn id="157" idx="4"/>
              </p:cNvCxnSpPr>
              <p:nvPr/>
            </p:nvCxnSpPr>
            <p:spPr>
              <a:xfrm flipH="1" flipV="1">
                <a:off x="1498876" y="3999052"/>
                <a:ext cx="780725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D16D2AB-0C11-4A3F-987C-040E04844B20}"/>
                </a:ext>
              </a:extLst>
            </p:cNvPr>
            <p:cNvSpPr/>
            <p:nvPr/>
          </p:nvSpPr>
          <p:spPr>
            <a:xfrm>
              <a:off x="1923361" y="4892300"/>
              <a:ext cx="18904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/>
                <a:t>Reward</a:t>
              </a:r>
              <a:endParaRPr lang="ko-KR" altLang="en-US" sz="2000" dirty="0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08923C9-0B2A-4801-907C-855731C264AD}"/>
                </a:ext>
              </a:extLst>
            </p:cNvPr>
            <p:cNvSpPr/>
            <p:nvPr/>
          </p:nvSpPr>
          <p:spPr>
            <a:xfrm>
              <a:off x="2236734" y="4173534"/>
              <a:ext cx="8143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/>
                <a:t>State</a:t>
              </a:r>
              <a:endParaRPr lang="ko-KR" altLang="en-US" sz="2000" dirty="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1785EC8-F054-4B10-80EE-5E2F5C982DDB}"/>
                </a:ext>
              </a:extLst>
            </p:cNvPr>
            <p:cNvSpPr/>
            <p:nvPr/>
          </p:nvSpPr>
          <p:spPr>
            <a:xfrm>
              <a:off x="7145738" y="3538209"/>
              <a:ext cx="11481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/>
                <a:t>Action</a:t>
              </a:r>
              <a:endParaRPr lang="ko-KR" altLang="en-US" sz="2000" dirty="0"/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8EB48C7-DE1F-40E0-99FB-3837BE67F632}"/>
                </a:ext>
              </a:extLst>
            </p:cNvPr>
            <p:cNvCxnSpPr>
              <a:cxnSpLocks/>
            </p:cNvCxnSpPr>
            <p:nvPr/>
          </p:nvCxnSpPr>
          <p:spPr>
            <a:xfrm>
              <a:off x="3520112" y="4367647"/>
              <a:ext cx="59014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9733747E-F6E4-4960-87FD-CA090EB6D0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0254" y="3503371"/>
              <a:ext cx="0" cy="8822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4F57C0D-451F-4392-801D-1C879D892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0254" y="4387562"/>
              <a:ext cx="0" cy="8822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DC55F98B-4CEE-4A71-B1D7-0A76D909B157}"/>
                </a:ext>
              </a:extLst>
            </p:cNvPr>
            <p:cNvCxnSpPr>
              <a:cxnSpLocks/>
            </p:cNvCxnSpPr>
            <p:nvPr/>
          </p:nvCxnSpPr>
          <p:spPr>
            <a:xfrm>
              <a:off x="4100526" y="3500855"/>
              <a:ext cx="213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E81C431-004F-4B76-841A-7B8D8FBD785A}"/>
                </a:ext>
              </a:extLst>
            </p:cNvPr>
            <p:cNvCxnSpPr>
              <a:cxnSpLocks/>
            </p:cNvCxnSpPr>
            <p:nvPr/>
          </p:nvCxnSpPr>
          <p:spPr>
            <a:xfrm>
              <a:off x="3520112" y="5160319"/>
              <a:ext cx="2936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88825FB-8B8C-40A1-AF42-8222501E8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3772" y="5160319"/>
              <a:ext cx="0" cy="3947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56B31FC8-C20F-456B-AEFA-C2E4A7ABAFDD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44" y="5545232"/>
              <a:ext cx="5101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0716235-E7A6-4000-9035-DA2A0CF45762}"/>
                </a:ext>
              </a:extLst>
            </p:cNvPr>
            <p:cNvCxnSpPr>
              <a:cxnSpLocks/>
            </p:cNvCxnSpPr>
            <p:nvPr/>
          </p:nvCxnSpPr>
          <p:spPr>
            <a:xfrm>
              <a:off x="4100526" y="5285680"/>
              <a:ext cx="213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6ED9B13D-1475-4BDF-A0BB-1B287253A696}"/>
                </a:ext>
              </a:extLst>
            </p:cNvPr>
            <p:cNvSpPr/>
            <p:nvPr/>
          </p:nvSpPr>
          <p:spPr>
            <a:xfrm>
              <a:off x="4335938" y="2734459"/>
              <a:ext cx="1525714" cy="1488647"/>
            </a:xfrm>
            <a:prstGeom prst="roundRect">
              <a:avLst>
                <a:gd name="adj" fmla="val 9188"/>
              </a:avLst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B3AF664B-BFB2-4CA3-B380-581DDA152B95}"/>
                </a:ext>
              </a:extLst>
            </p:cNvPr>
            <p:cNvSpPr/>
            <p:nvPr/>
          </p:nvSpPr>
          <p:spPr>
            <a:xfrm>
              <a:off x="4335938" y="4623818"/>
              <a:ext cx="1525714" cy="1488647"/>
            </a:xfrm>
            <a:prstGeom prst="roundRect">
              <a:avLst>
                <a:gd name="adj" fmla="val 9188"/>
              </a:avLst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04A04A2-22FC-475C-8E20-5CB1BC5BA5D9}"/>
                </a:ext>
              </a:extLst>
            </p:cNvPr>
            <p:cNvGrpSpPr/>
            <p:nvPr/>
          </p:nvGrpSpPr>
          <p:grpSpPr>
            <a:xfrm>
              <a:off x="6178292" y="3453328"/>
              <a:ext cx="304814" cy="326773"/>
              <a:chOff x="9869016" y="3255848"/>
              <a:chExt cx="461665" cy="471825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EABB5AE2-8747-4B57-84D3-70D631E43FAB}"/>
                  </a:ext>
                </a:extLst>
              </p:cNvPr>
              <p:cNvSpPr/>
              <p:nvPr/>
            </p:nvSpPr>
            <p:spPr>
              <a:xfrm>
                <a:off x="9889482" y="3255848"/>
                <a:ext cx="420732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2400" dirty="0"/>
                  <a:t>x</a:t>
                </a:r>
                <a:endParaRPr lang="ko-KR" altLang="en-US" sz="2400" dirty="0"/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D8E75ECD-9A68-40B3-9408-FC6ABA2A5F79}"/>
                  </a:ext>
                </a:extLst>
              </p:cNvPr>
              <p:cNvSpPr/>
              <p:nvPr/>
            </p:nvSpPr>
            <p:spPr>
              <a:xfrm>
                <a:off x="9869016" y="3266008"/>
                <a:ext cx="461665" cy="461665"/>
              </a:xfrm>
              <a:prstGeom prst="ellipse">
                <a:avLst/>
              </a:prstGeom>
              <a:noFill/>
              <a:ln w="28575">
                <a:solidFill>
                  <a:srgbClr val="001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BFB9B24D-37AA-4442-86C5-A2888A5A467E}"/>
                </a:ext>
              </a:extLst>
            </p:cNvPr>
            <p:cNvCxnSpPr>
              <a:cxnSpLocks/>
            </p:cNvCxnSpPr>
            <p:nvPr/>
          </p:nvCxnSpPr>
          <p:spPr>
            <a:xfrm>
              <a:off x="5883444" y="5051829"/>
              <a:ext cx="44725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CBAA579-C62B-4F74-AB9E-21106FB5EF2C}"/>
                </a:ext>
              </a:extLst>
            </p:cNvPr>
            <p:cNvCxnSpPr>
              <a:cxnSpLocks/>
              <a:endCxn id="203" idx="4"/>
            </p:cNvCxnSpPr>
            <p:nvPr/>
          </p:nvCxnSpPr>
          <p:spPr>
            <a:xfrm flipV="1">
              <a:off x="6330699" y="3780101"/>
              <a:ext cx="0" cy="12860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1F35B186-E959-410E-A5DA-F10908D82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0699" y="2475849"/>
              <a:ext cx="0" cy="977929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ECC484FE-782C-4979-9E3E-ACFA28C61D28}"/>
                </a:ext>
              </a:extLst>
            </p:cNvPr>
            <p:cNvCxnSpPr>
              <a:cxnSpLocks/>
            </p:cNvCxnSpPr>
            <p:nvPr/>
          </p:nvCxnSpPr>
          <p:spPr>
            <a:xfrm>
              <a:off x="5477400" y="2484395"/>
              <a:ext cx="866118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B86E1A8A-F77B-4150-9C34-5B9DC9A616D5}"/>
                </a:ext>
              </a:extLst>
            </p:cNvPr>
            <p:cNvCxnSpPr>
              <a:cxnSpLocks/>
            </p:cNvCxnSpPr>
            <p:nvPr/>
          </p:nvCxnSpPr>
          <p:spPr>
            <a:xfrm>
              <a:off x="5515372" y="4423117"/>
              <a:ext cx="81532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A34514D9-9DB5-48DC-A2BD-6ECBFA2D4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9265" y="2499353"/>
              <a:ext cx="0" cy="235106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AD0FC56D-834E-4959-AC2F-AEE1528241AF}"/>
                </a:ext>
              </a:extLst>
            </p:cNvPr>
            <p:cNvGrpSpPr/>
            <p:nvPr/>
          </p:nvGrpSpPr>
          <p:grpSpPr>
            <a:xfrm rot="5400000">
              <a:off x="4431109" y="4704727"/>
              <a:ext cx="1341499" cy="1327808"/>
              <a:chOff x="1230789" y="3783142"/>
              <a:chExt cx="1156767" cy="1144961"/>
            </a:xfrm>
          </p:grpSpPr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65CF8707-F9F2-487F-9AB9-8E5533637FC7}"/>
                  </a:ext>
                </a:extLst>
              </p:cNvPr>
              <p:cNvSpPr/>
              <p:nvPr/>
            </p:nvSpPr>
            <p:spPr>
              <a:xfrm>
                <a:off x="1230789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211932BB-E9F0-4F71-BD5C-F51F7D148C8C}"/>
                  </a:ext>
                </a:extLst>
              </p:cNvPr>
              <p:cNvSpPr/>
              <p:nvPr/>
            </p:nvSpPr>
            <p:spPr>
              <a:xfrm>
                <a:off x="1544408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80EE247E-3E0F-45F7-B467-F117D30F0F4C}"/>
                  </a:ext>
                </a:extLst>
              </p:cNvPr>
              <p:cNvSpPr/>
              <p:nvPr/>
            </p:nvSpPr>
            <p:spPr>
              <a:xfrm>
                <a:off x="1858027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536787AC-2396-4ED6-B590-A33BB5967EE0}"/>
                  </a:ext>
                </a:extLst>
              </p:cNvPr>
              <p:cNvSpPr/>
              <p:nvPr/>
            </p:nvSpPr>
            <p:spPr>
              <a:xfrm>
                <a:off x="2171646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E7CC7A9A-D41B-4AED-A819-747EA4CE150D}"/>
                  </a:ext>
                </a:extLst>
              </p:cNvPr>
              <p:cNvSpPr/>
              <p:nvPr/>
            </p:nvSpPr>
            <p:spPr>
              <a:xfrm>
                <a:off x="1230789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ECC9F1A8-F7EC-49CB-990E-2A5DCE762768}"/>
                  </a:ext>
                </a:extLst>
              </p:cNvPr>
              <p:cNvSpPr/>
              <p:nvPr/>
            </p:nvSpPr>
            <p:spPr>
              <a:xfrm>
                <a:off x="1544408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6E8D0A46-0591-4E5D-A3C2-B30B47E96281}"/>
                  </a:ext>
                </a:extLst>
              </p:cNvPr>
              <p:cNvSpPr/>
              <p:nvPr/>
            </p:nvSpPr>
            <p:spPr>
              <a:xfrm>
                <a:off x="1858027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222114FA-31BD-47C1-A05D-CFE5AB47385A}"/>
                  </a:ext>
                </a:extLst>
              </p:cNvPr>
              <p:cNvSpPr/>
              <p:nvPr/>
            </p:nvSpPr>
            <p:spPr>
              <a:xfrm>
                <a:off x="2171646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5037213-B7B5-4A7B-A32C-D81E81E6232E}"/>
                  </a:ext>
                </a:extLst>
              </p:cNvPr>
              <p:cNvSpPr/>
              <p:nvPr/>
            </p:nvSpPr>
            <p:spPr>
              <a:xfrm>
                <a:off x="1390921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20" name="타원 219">
                <a:extLst>
                  <a:ext uri="{FF2B5EF4-FFF2-40B4-BE49-F238E27FC236}">
                    <a16:creationId xmlns:a16="http://schemas.microsoft.com/office/drawing/2014/main" id="{F122B3C8-2647-407D-8551-3078B2DC4AB7}"/>
                  </a:ext>
                </a:extLst>
              </p:cNvPr>
              <p:cNvSpPr/>
              <p:nvPr/>
            </p:nvSpPr>
            <p:spPr>
              <a:xfrm>
                <a:off x="1704540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21" name="타원 220">
                <a:extLst>
                  <a:ext uri="{FF2B5EF4-FFF2-40B4-BE49-F238E27FC236}">
                    <a16:creationId xmlns:a16="http://schemas.microsoft.com/office/drawing/2014/main" id="{EEF4C0C6-F34B-44FE-936C-5293B417B012}"/>
                  </a:ext>
                </a:extLst>
              </p:cNvPr>
              <p:cNvSpPr/>
              <p:nvPr/>
            </p:nvSpPr>
            <p:spPr>
              <a:xfrm>
                <a:off x="2018159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19090824-C3D0-493A-A2FF-D33D3F0BCE0B}"/>
                  </a:ext>
                </a:extLst>
              </p:cNvPr>
              <p:cNvCxnSpPr>
                <a:stCxn id="211" idx="0"/>
                <a:endCxn id="215" idx="4"/>
              </p:cNvCxnSpPr>
              <p:nvPr/>
            </p:nvCxnSpPr>
            <p:spPr>
              <a:xfrm flipV="1">
                <a:off x="1338744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>
                <a:extLst>
                  <a:ext uri="{FF2B5EF4-FFF2-40B4-BE49-F238E27FC236}">
                    <a16:creationId xmlns:a16="http://schemas.microsoft.com/office/drawing/2014/main" id="{5F19971A-D18D-4389-950C-3AAEF772DB6F}"/>
                  </a:ext>
                </a:extLst>
              </p:cNvPr>
              <p:cNvCxnSpPr>
                <a:cxnSpLocks/>
                <a:stCxn id="211" idx="0"/>
                <a:endCxn id="216" idx="4"/>
              </p:cNvCxnSpPr>
              <p:nvPr/>
            </p:nvCxnSpPr>
            <p:spPr>
              <a:xfrm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>
                <a:extLst>
                  <a:ext uri="{FF2B5EF4-FFF2-40B4-BE49-F238E27FC236}">
                    <a16:creationId xmlns:a16="http://schemas.microsoft.com/office/drawing/2014/main" id="{BF6FC9BC-11EA-470C-A2A4-A7545AB6D6A3}"/>
                  </a:ext>
                </a:extLst>
              </p:cNvPr>
              <p:cNvCxnSpPr>
                <a:cxnSpLocks/>
                <a:stCxn id="211" idx="0"/>
                <a:endCxn id="217" idx="4"/>
              </p:cNvCxnSpPr>
              <p:nvPr/>
            </p:nvCxnSpPr>
            <p:spPr>
              <a:xfrm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>
                <a:extLst>
                  <a:ext uri="{FF2B5EF4-FFF2-40B4-BE49-F238E27FC236}">
                    <a16:creationId xmlns:a16="http://schemas.microsoft.com/office/drawing/2014/main" id="{89E910C4-15C7-441E-A1D3-CAA935C70029}"/>
                  </a:ext>
                </a:extLst>
              </p:cNvPr>
              <p:cNvCxnSpPr>
                <a:cxnSpLocks/>
                <a:stCxn id="211" idx="0"/>
                <a:endCxn id="218" idx="4"/>
              </p:cNvCxnSpPr>
              <p:nvPr/>
            </p:nvCxnSpPr>
            <p:spPr>
              <a:xfrm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>
                <a:extLst>
                  <a:ext uri="{FF2B5EF4-FFF2-40B4-BE49-F238E27FC236}">
                    <a16:creationId xmlns:a16="http://schemas.microsoft.com/office/drawing/2014/main" id="{50114601-AF06-41A1-BED7-411F48F2AEA1}"/>
                  </a:ext>
                </a:extLst>
              </p:cNvPr>
              <p:cNvCxnSpPr>
                <a:cxnSpLocks/>
                <a:stCxn id="212" idx="0"/>
                <a:endCxn id="215" idx="4"/>
              </p:cNvCxnSpPr>
              <p:nvPr/>
            </p:nvCxnSpPr>
            <p:spPr>
              <a:xfrm flipH="1"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>
                <a:extLst>
                  <a:ext uri="{FF2B5EF4-FFF2-40B4-BE49-F238E27FC236}">
                    <a16:creationId xmlns:a16="http://schemas.microsoft.com/office/drawing/2014/main" id="{8D081A6F-24BF-4028-B82A-9195B9AE11B6}"/>
                  </a:ext>
                </a:extLst>
              </p:cNvPr>
              <p:cNvCxnSpPr>
                <a:cxnSpLocks/>
                <a:stCxn id="212" idx="0"/>
                <a:endCxn id="216" idx="4"/>
              </p:cNvCxnSpPr>
              <p:nvPr/>
            </p:nvCxnSpPr>
            <p:spPr>
              <a:xfrm flipV="1">
                <a:off x="1652363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7C6CC3FE-3FD4-45B3-98E2-53270D4050EF}"/>
                  </a:ext>
                </a:extLst>
              </p:cNvPr>
              <p:cNvCxnSpPr>
                <a:cxnSpLocks/>
                <a:stCxn id="212" idx="0"/>
                <a:endCxn id="217" idx="4"/>
              </p:cNvCxnSpPr>
              <p:nvPr/>
            </p:nvCxnSpPr>
            <p:spPr>
              <a:xfrm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 228">
                <a:extLst>
                  <a:ext uri="{FF2B5EF4-FFF2-40B4-BE49-F238E27FC236}">
                    <a16:creationId xmlns:a16="http://schemas.microsoft.com/office/drawing/2014/main" id="{DB4A33F7-1B3A-47D9-8EE0-DC2ACD53E5FE}"/>
                  </a:ext>
                </a:extLst>
              </p:cNvPr>
              <p:cNvCxnSpPr>
                <a:cxnSpLocks/>
                <a:stCxn id="212" idx="0"/>
                <a:endCxn id="218" idx="4"/>
              </p:cNvCxnSpPr>
              <p:nvPr/>
            </p:nvCxnSpPr>
            <p:spPr>
              <a:xfrm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 229">
                <a:extLst>
                  <a:ext uri="{FF2B5EF4-FFF2-40B4-BE49-F238E27FC236}">
                    <a16:creationId xmlns:a16="http://schemas.microsoft.com/office/drawing/2014/main" id="{A682E7B8-596F-4E6A-9D68-9E486FC500B3}"/>
                  </a:ext>
                </a:extLst>
              </p:cNvPr>
              <p:cNvCxnSpPr>
                <a:cxnSpLocks/>
                <a:stCxn id="213" idx="0"/>
                <a:endCxn id="215" idx="4"/>
              </p:cNvCxnSpPr>
              <p:nvPr/>
            </p:nvCxnSpPr>
            <p:spPr>
              <a:xfrm flipH="1"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29063541-AA32-4264-967B-C238B3723C9E}"/>
                  </a:ext>
                </a:extLst>
              </p:cNvPr>
              <p:cNvCxnSpPr>
                <a:cxnSpLocks/>
                <a:stCxn id="213" idx="0"/>
                <a:endCxn id="216" idx="4"/>
              </p:cNvCxnSpPr>
              <p:nvPr/>
            </p:nvCxnSpPr>
            <p:spPr>
              <a:xfrm flipH="1"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>
                <a:extLst>
                  <a:ext uri="{FF2B5EF4-FFF2-40B4-BE49-F238E27FC236}">
                    <a16:creationId xmlns:a16="http://schemas.microsoft.com/office/drawing/2014/main" id="{ABDB376F-3337-413D-B6C1-9BD7114252C7}"/>
                  </a:ext>
                </a:extLst>
              </p:cNvPr>
              <p:cNvCxnSpPr>
                <a:cxnSpLocks/>
                <a:stCxn id="213" idx="0"/>
                <a:endCxn id="217" idx="4"/>
              </p:cNvCxnSpPr>
              <p:nvPr/>
            </p:nvCxnSpPr>
            <p:spPr>
              <a:xfrm flipV="1">
                <a:off x="1965982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81421C0E-B78B-4551-9B2C-1D02984FD3E5}"/>
                  </a:ext>
                </a:extLst>
              </p:cNvPr>
              <p:cNvCxnSpPr>
                <a:cxnSpLocks/>
                <a:stCxn id="213" idx="0"/>
                <a:endCxn id="218" idx="4"/>
              </p:cNvCxnSpPr>
              <p:nvPr/>
            </p:nvCxnSpPr>
            <p:spPr>
              <a:xfrm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80DF8F65-AF41-4794-97DA-42FB502BCE81}"/>
                  </a:ext>
                </a:extLst>
              </p:cNvPr>
              <p:cNvCxnSpPr>
                <a:cxnSpLocks/>
                <a:stCxn id="214" idx="0"/>
                <a:endCxn id="218" idx="4"/>
              </p:cNvCxnSpPr>
              <p:nvPr/>
            </p:nvCxnSpPr>
            <p:spPr>
              <a:xfrm flipV="1">
                <a:off x="2279601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>
                <a:extLst>
                  <a:ext uri="{FF2B5EF4-FFF2-40B4-BE49-F238E27FC236}">
                    <a16:creationId xmlns:a16="http://schemas.microsoft.com/office/drawing/2014/main" id="{174DAC09-5847-4F61-8918-02A375750C2D}"/>
                  </a:ext>
                </a:extLst>
              </p:cNvPr>
              <p:cNvCxnSpPr>
                <a:cxnSpLocks/>
                <a:stCxn id="214" idx="0"/>
                <a:endCxn id="217" idx="4"/>
              </p:cNvCxnSpPr>
              <p:nvPr/>
            </p:nvCxnSpPr>
            <p:spPr>
              <a:xfrm flipH="1"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F133642B-4BE3-43B4-84D3-E062C18FB9F3}"/>
                  </a:ext>
                </a:extLst>
              </p:cNvPr>
              <p:cNvCxnSpPr>
                <a:cxnSpLocks/>
                <a:stCxn id="214" idx="0"/>
                <a:endCxn id="216" idx="4"/>
              </p:cNvCxnSpPr>
              <p:nvPr/>
            </p:nvCxnSpPr>
            <p:spPr>
              <a:xfrm flipH="1"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2D019BFC-8DDA-45F1-8DD4-9792EF0FB66C}"/>
                  </a:ext>
                </a:extLst>
              </p:cNvPr>
              <p:cNvCxnSpPr>
                <a:cxnSpLocks/>
                <a:stCxn id="214" idx="0"/>
                <a:endCxn id="215" idx="4"/>
              </p:cNvCxnSpPr>
              <p:nvPr/>
            </p:nvCxnSpPr>
            <p:spPr>
              <a:xfrm flipH="1"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C1161513-BE5B-4EC5-8459-E2DF9596B276}"/>
                  </a:ext>
                </a:extLst>
              </p:cNvPr>
              <p:cNvCxnSpPr>
                <a:cxnSpLocks/>
                <a:stCxn id="215" idx="0"/>
                <a:endCxn id="219" idx="4"/>
              </p:cNvCxnSpPr>
              <p:nvPr/>
            </p:nvCxnSpPr>
            <p:spPr>
              <a:xfrm flipV="1">
                <a:off x="1338744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DF89FDAD-71AB-49F9-BB39-ECEC81A0E6D8}"/>
                  </a:ext>
                </a:extLst>
              </p:cNvPr>
              <p:cNvCxnSpPr>
                <a:cxnSpLocks/>
                <a:stCxn id="215" idx="0"/>
                <a:endCxn id="220" idx="4"/>
              </p:cNvCxnSpPr>
              <p:nvPr/>
            </p:nvCxnSpPr>
            <p:spPr>
              <a:xfrm flipV="1">
                <a:off x="1338744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F85F8D8C-5157-49C9-96BC-15B4856A39DD}"/>
                  </a:ext>
                </a:extLst>
              </p:cNvPr>
              <p:cNvCxnSpPr>
                <a:cxnSpLocks/>
                <a:stCxn id="215" idx="0"/>
                <a:endCxn id="221" idx="4"/>
              </p:cNvCxnSpPr>
              <p:nvPr/>
            </p:nvCxnSpPr>
            <p:spPr>
              <a:xfrm flipV="1">
                <a:off x="1338744" y="3999052"/>
                <a:ext cx="787370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>
                <a:extLst>
                  <a:ext uri="{FF2B5EF4-FFF2-40B4-BE49-F238E27FC236}">
                    <a16:creationId xmlns:a16="http://schemas.microsoft.com/office/drawing/2014/main" id="{1CBE0552-3651-4A25-8FE0-86455BED5E40}"/>
                  </a:ext>
                </a:extLst>
              </p:cNvPr>
              <p:cNvCxnSpPr>
                <a:cxnSpLocks/>
                <a:stCxn id="216" idx="0"/>
                <a:endCxn id="219" idx="4"/>
              </p:cNvCxnSpPr>
              <p:nvPr/>
            </p:nvCxnSpPr>
            <p:spPr>
              <a:xfrm flipH="1" flipV="1">
                <a:off x="1498876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05F6FE90-3FB4-4E65-B3B5-F641BF007E81}"/>
                  </a:ext>
                </a:extLst>
              </p:cNvPr>
              <p:cNvCxnSpPr>
                <a:cxnSpLocks/>
                <a:stCxn id="216" idx="0"/>
                <a:endCxn id="220" idx="4"/>
              </p:cNvCxnSpPr>
              <p:nvPr/>
            </p:nvCxnSpPr>
            <p:spPr>
              <a:xfrm flipV="1">
                <a:off x="1652363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563B3D35-AFC0-425B-8FE3-2D7817F747B2}"/>
                  </a:ext>
                </a:extLst>
              </p:cNvPr>
              <p:cNvCxnSpPr>
                <a:cxnSpLocks/>
                <a:stCxn id="216" idx="0"/>
                <a:endCxn id="221" idx="4"/>
              </p:cNvCxnSpPr>
              <p:nvPr/>
            </p:nvCxnSpPr>
            <p:spPr>
              <a:xfrm flipV="1">
                <a:off x="1652363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>
                <a:extLst>
                  <a:ext uri="{FF2B5EF4-FFF2-40B4-BE49-F238E27FC236}">
                    <a16:creationId xmlns:a16="http://schemas.microsoft.com/office/drawing/2014/main" id="{CDCD8825-AF7C-4ABB-B841-788CB364BA3D}"/>
                  </a:ext>
                </a:extLst>
              </p:cNvPr>
              <p:cNvCxnSpPr>
                <a:cxnSpLocks/>
                <a:stCxn id="217" idx="0"/>
                <a:endCxn id="221" idx="4"/>
              </p:cNvCxnSpPr>
              <p:nvPr/>
            </p:nvCxnSpPr>
            <p:spPr>
              <a:xfrm flipV="1">
                <a:off x="1965982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04517140-71DE-4BAA-8495-EF9124587E77}"/>
                  </a:ext>
                </a:extLst>
              </p:cNvPr>
              <p:cNvCxnSpPr>
                <a:cxnSpLocks/>
                <a:stCxn id="217" idx="0"/>
                <a:endCxn id="220" idx="4"/>
              </p:cNvCxnSpPr>
              <p:nvPr/>
            </p:nvCxnSpPr>
            <p:spPr>
              <a:xfrm flipH="1" flipV="1">
                <a:off x="1812495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9FBD6470-B51D-4A2D-AB07-0A1BDC8CD346}"/>
                  </a:ext>
                </a:extLst>
              </p:cNvPr>
              <p:cNvCxnSpPr>
                <a:cxnSpLocks/>
                <a:stCxn id="217" idx="0"/>
                <a:endCxn id="219" idx="4"/>
              </p:cNvCxnSpPr>
              <p:nvPr/>
            </p:nvCxnSpPr>
            <p:spPr>
              <a:xfrm flipH="1" flipV="1">
                <a:off x="1498876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>
                <a:extLst>
                  <a:ext uri="{FF2B5EF4-FFF2-40B4-BE49-F238E27FC236}">
                    <a16:creationId xmlns:a16="http://schemas.microsoft.com/office/drawing/2014/main" id="{4D2965D2-2A04-4364-A444-F8A956D31749}"/>
                  </a:ext>
                </a:extLst>
              </p:cNvPr>
              <p:cNvCxnSpPr>
                <a:cxnSpLocks/>
                <a:stCxn id="218" idx="0"/>
                <a:endCxn id="221" idx="4"/>
              </p:cNvCxnSpPr>
              <p:nvPr/>
            </p:nvCxnSpPr>
            <p:spPr>
              <a:xfrm flipH="1" flipV="1">
                <a:off x="2126114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 247">
                <a:extLst>
                  <a:ext uri="{FF2B5EF4-FFF2-40B4-BE49-F238E27FC236}">
                    <a16:creationId xmlns:a16="http://schemas.microsoft.com/office/drawing/2014/main" id="{680FCDC4-9CD6-42AE-8F42-FFE96936DC69}"/>
                  </a:ext>
                </a:extLst>
              </p:cNvPr>
              <p:cNvCxnSpPr>
                <a:cxnSpLocks/>
                <a:stCxn id="218" idx="0"/>
                <a:endCxn id="220" idx="4"/>
              </p:cNvCxnSpPr>
              <p:nvPr/>
            </p:nvCxnSpPr>
            <p:spPr>
              <a:xfrm flipH="1" flipV="1">
                <a:off x="1812495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3E744F9A-C501-487D-9B16-83B88D35DEB5}"/>
                  </a:ext>
                </a:extLst>
              </p:cNvPr>
              <p:cNvCxnSpPr>
                <a:cxnSpLocks/>
                <a:stCxn id="218" idx="0"/>
                <a:endCxn id="219" idx="4"/>
              </p:cNvCxnSpPr>
              <p:nvPr/>
            </p:nvCxnSpPr>
            <p:spPr>
              <a:xfrm flipH="1" flipV="1">
                <a:off x="1498876" y="3999052"/>
                <a:ext cx="780725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9AB5BE38-5837-491C-8C86-8BBE0586A912}"/>
                </a:ext>
              </a:extLst>
            </p:cNvPr>
            <p:cNvSpPr txBox="1"/>
            <p:nvPr/>
          </p:nvSpPr>
          <p:spPr>
            <a:xfrm>
              <a:off x="4313814" y="5115218"/>
              <a:ext cx="1588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sz="2000" dirty="0"/>
                <a:t>Critic</a:t>
              </a:r>
              <a:endParaRPr lang="ko-KR" altLang="en-US" sz="2000" dirty="0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EA8CB2F2-12B9-4BD5-B48D-DD96172D11B5}"/>
                </a:ext>
              </a:extLst>
            </p:cNvPr>
            <p:cNvSpPr txBox="1"/>
            <p:nvPr/>
          </p:nvSpPr>
          <p:spPr>
            <a:xfrm>
              <a:off x="4505855" y="3208994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sz="2000" dirty="0"/>
                <a:t>Actor</a:t>
              </a:r>
              <a:endParaRPr lang="ko-KR" altLang="en-US" sz="2000" dirty="0"/>
            </a:p>
          </p:txBody>
        </p:sp>
      </p:grp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6A500B98-5F26-4209-969F-8385AF5DFE15}"/>
              </a:ext>
            </a:extLst>
          </p:cNvPr>
          <p:cNvSpPr/>
          <p:nvPr/>
        </p:nvSpPr>
        <p:spPr>
          <a:xfrm>
            <a:off x="7678315" y="1951043"/>
            <a:ext cx="1504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Saliency Map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6414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endParaRPr lang="ko-KR" altLang="en-US" sz="4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53DD1B-E449-4674-85A0-4EEB2D4BE90B}"/>
              </a:ext>
            </a:extLst>
          </p:cNvPr>
          <p:cNvSpPr txBox="1"/>
          <p:nvPr/>
        </p:nvSpPr>
        <p:spPr>
          <a:xfrm>
            <a:off x="149295" y="6460439"/>
            <a:ext cx="513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A. Fern’s Group, 2017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057243-9BAB-417E-9538-DBF0375CE2CF}"/>
              </a:ext>
            </a:extLst>
          </p:cNvPr>
          <p:cNvSpPr/>
          <p:nvPr/>
        </p:nvSpPr>
        <p:spPr>
          <a:xfrm>
            <a:off x="838200" y="1631331"/>
            <a:ext cx="4242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Visualize Actor-Critic model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E54C5-153E-4015-ABA1-EBD1CFAF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24" y="2401618"/>
            <a:ext cx="9427318" cy="348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069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1DB3F47-EA13-4C3B-B6D3-47F16AE0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Atari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39D1795-28DF-49FC-83F6-0EF87E9A0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eXplainable</a:t>
            </a:r>
            <a:r>
              <a:rPr lang="en-US" altLang="ko-KR" dirty="0"/>
              <a:t> AI (XAI)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EAE2C-8B2C-4491-A7FF-AD0A6C64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09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6D3044-3A1D-4B54-BFD4-8C16E03BA5AD}"/>
              </a:ext>
            </a:extLst>
          </p:cNvPr>
          <p:cNvSpPr txBox="1"/>
          <p:nvPr/>
        </p:nvSpPr>
        <p:spPr>
          <a:xfrm>
            <a:off x="1141854" y="1657178"/>
            <a:ext cx="4827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Value Iteration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DD485F4-5B8B-4215-A1A8-3C4550323B53}"/>
              </a:ext>
            </a:extLst>
          </p:cNvPr>
          <p:cNvSpPr/>
          <p:nvPr/>
        </p:nvSpPr>
        <p:spPr>
          <a:xfrm>
            <a:off x="801000" y="6239122"/>
            <a:ext cx="1173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: Transition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333D73-C3C6-47E8-9858-85B2EBC9DFB2}"/>
              </a:ext>
            </a:extLst>
          </p:cNvPr>
          <p:cNvSpPr/>
          <p:nvPr/>
        </p:nvSpPr>
        <p:spPr>
          <a:xfrm>
            <a:off x="6752677" y="3630979"/>
            <a:ext cx="79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Max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BD2FFC-4754-4E03-B18B-6B3E18113B20}"/>
              </a:ext>
            </a:extLst>
          </p:cNvPr>
          <p:cNvSpPr/>
          <p:nvPr/>
        </p:nvSpPr>
        <p:spPr>
          <a:xfrm>
            <a:off x="1783254" y="2339381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(k)-</a:t>
            </a:r>
            <a:r>
              <a:rPr lang="en-US" altLang="ko-KR" dirty="0" err="1"/>
              <a:t>th</a:t>
            </a:r>
            <a:r>
              <a:rPr lang="en-US" altLang="ko-KR" dirty="0"/>
              <a:t> iteration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977DAAF-A07A-48D2-A2C4-B6839A5C5B9C}"/>
                  </a:ext>
                </a:extLst>
              </p:cNvPr>
              <p:cNvSpPr/>
              <p:nvPr/>
            </p:nvSpPr>
            <p:spPr>
              <a:xfrm>
                <a:off x="5114981" y="2640715"/>
                <a:ext cx="6785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977DAAF-A07A-48D2-A2C4-B6839A5C5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81" y="2640715"/>
                <a:ext cx="67851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타원 78">
            <a:extLst>
              <a:ext uri="{FF2B5EF4-FFF2-40B4-BE49-F238E27FC236}">
                <a16:creationId xmlns:a16="http://schemas.microsoft.com/office/drawing/2014/main" id="{E5DB0940-9D14-47F9-9F1C-948F4EA2D76B}"/>
              </a:ext>
            </a:extLst>
          </p:cNvPr>
          <p:cNvSpPr/>
          <p:nvPr/>
        </p:nvSpPr>
        <p:spPr>
          <a:xfrm>
            <a:off x="2224529" y="3998971"/>
            <a:ext cx="693524" cy="6277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365F9E8-EE7F-40AA-A2F4-19DCF8013446}"/>
              </a:ext>
            </a:extLst>
          </p:cNvPr>
          <p:cNvSpPr/>
          <p:nvPr/>
        </p:nvSpPr>
        <p:spPr>
          <a:xfrm>
            <a:off x="1212964" y="3998971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964A912-653A-401E-8970-FE7F8C1334C4}"/>
              </a:ext>
            </a:extLst>
          </p:cNvPr>
          <p:cNvSpPr/>
          <p:nvPr/>
        </p:nvSpPr>
        <p:spPr>
          <a:xfrm>
            <a:off x="2224529" y="3010047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FFEC575-B243-4092-8CC3-ED49270E9125}"/>
              </a:ext>
            </a:extLst>
          </p:cNvPr>
          <p:cNvSpPr/>
          <p:nvPr/>
        </p:nvSpPr>
        <p:spPr>
          <a:xfrm>
            <a:off x="3283565" y="3998971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DD4E1B1-A4BA-4AC6-BD4B-903200DC2C56}"/>
              </a:ext>
            </a:extLst>
          </p:cNvPr>
          <p:cNvSpPr/>
          <p:nvPr/>
        </p:nvSpPr>
        <p:spPr>
          <a:xfrm>
            <a:off x="3283565" y="3010047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2917A6C-13A2-4E25-9739-98542AE70060}"/>
              </a:ext>
            </a:extLst>
          </p:cNvPr>
          <p:cNvSpPr/>
          <p:nvPr/>
        </p:nvSpPr>
        <p:spPr>
          <a:xfrm>
            <a:off x="1212964" y="3003236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D30D464-BA74-4FAE-AB2B-BC36900649EC}"/>
              </a:ext>
            </a:extLst>
          </p:cNvPr>
          <p:cNvSpPr/>
          <p:nvPr/>
        </p:nvSpPr>
        <p:spPr>
          <a:xfrm>
            <a:off x="2224529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04C2871-E701-4F4F-8393-BB9E814F91DE}"/>
              </a:ext>
            </a:extLst>
          </p:cNvPr>
          <p:cNvSpPr/>
          <p:nvPr/>
        </p:nvSpPr>
        <p:spPr>
          <a:xfrm>
            <a:off x="1212964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7A5C6A0-D09A-475E-9C96-5608679B1543}"/>
              </a:ext>
            </a:extLst>
          </p:cNvPr>
          <p:cNvSpPr/>
          <p:nvPr/>
        </p:nvSpPr>
        <p:spPr>
          <a:xfrm>
            <a:off x="3283565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E11DA1D0-3064-4C1A-8439-48BB9EFF9290}"/>
              </a:ext>
            </a:extLst>
          </p:cNvPr>
          <p:cNvCxnSpPr>
            <a:cxnSpLocks/>
            <a:stCxn id="81" idx="4"/>
            <a:endCxn id="79" idx="0"/>
          </p:cNvCxnSpPr>
          <p:nvPr/>
        </p:nvCxnSpPr>
        <p:spPr>
          <a:xfrm>
            <a:off x="2571291" y="3637790"/>
            <a:ext cx="0" cy="361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D54591A-195B-4FFA-86BD-AC90426B027F}"/>
              </a:ext>
            </a:extLst>
          </p:cNvPr>
          <p:cNvCxnSpPr>
            <a:cxnSpLocks/>
            <a:stCxn id="79" idx="4"/>
            <a:endCxn id="85" idx="0"/>
          </p:cNvCxnSpPr>
          <p:nvPr/>
        </p:nvCxnSpPr>
        <p:spPr>
          <a:xfrm>
            <a:off x="2571291" y="4626714"/>
            <a:ext cx="0" cy="361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F862EA2-57C7-405D-9548-FDC75108C0BC}"/>
              </a:ext>
            </a:extLst>
          </p:cNvPr>
          <p:cNvCxnSpPr>
            <a:cxnSpLocks/>
            <a:stCxn id="79" idx="6"/>
            <a:endCxn id="82" idx="2"/>
          </p:cNvCxnSpPr>
          <p:nvPr/>
        </p:nvCxnSpPr>
        <p:spPr>
          <a:xfrm>
            <a:off x="2918053" y="4312843"/>
            <a:ext cx="365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22E02AA8-F2DA-4AC9-8C43-D29DF97069F9}"/>
              </a:ext>
            </a:extLst>
          </p:cNvPr>
          <p:cNvCxnSpPr>
            <a:cxnSpLocks/>
            <a:stCxn id="80" idx="6"/>
            <a:endCxn id="79" idx="2"/>
          </p:cNvCxnSpPr>
          <p:nvPr/>
        </p:nvCxnSpPr>
        <p:spPr>
          <a:xfrm>
            <a:off x="1906488" y="4312843"/>
            <a:ext cx="3180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F4E047B5-9B92-41ED-AC37-94D684DFDF0D}"/>
              </a:ext>
            </a:extLst>
          </p:cNvPr>
          <p:cNvCxnSpPr>
            <a:cxnSpLocks/>
          </p:cNvCxnSpPr>
          <p:nvPr/>
        </p:nvCxnSpPr>
        <p:spPr>
          <a:xfrm>
            <a:off x="458712" y="6438181"/>
            <a:ext cx="3180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FF3DA10-02E5-4482-9FDD-92323DAE65D2}"/>
                  </a:ext>
                </a:extLst>
              </p:cNvPr>
              <p:cNvSpPr/>
              <p:nvPr/>
            </p:nvSpPr>
            <p:spPr>
              <a:xfrm>
                <a:off x="2175317" y="4112594"/>
                <a:ext cx="813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FF3DA10-02E5-4482-9FDD-92323DAE6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317" y="4112594"/>
                <a:ext cx="81387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A1943FD-4AD0-410B-8CAA-5EDFF561D981}"/>
                  </a:ext>
                </a:extLst>
              </p:cNvPr>
              <p:cNvSpPr/>
              <p:nvPr/>
            </p:nvSpPr>
            <p:spPr>
              <a:xfrm>
                <a:off x="3261258" y="4112594"/>
                <a:ext cx="813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A1943FD-4AD0-410B-8CAA-5EDFF561D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258" y="4112594"/>
                <a:ext cx="813877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F634912D-346F-40E1-B1A9-FED4C7CE4920}"/>
                  </a:ext>
                </a:extLst>
              </p:cNvPr>
              <p:cNvSpPr/>
              <p:nvPr/>
            </p:nvSpPr>
            <p:spPr>
              <a:xfrm>
                <a:off x="1172723" y="4112594"/>
                <a:ext cx="813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F634912D-346F-40E1-B1A9-FED4C7CE4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23" y="4112594"/>
                <a:ext cx="81387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6AE927DB-38B0-4DCF-8639-B8149CF7912F}"/>
                  </a:ext>
                </a:extLst>
              </p:cNvPr>
              <p:cNvSpPr/>
              <p:nvPr/>
            </p:nvSpPr>
            <p:spPr>
              <a:xfrm>
                <a:off x="2175317" y="3121724"/>
                <a:ext cx="808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6AE927DB-38B0-4DCF-8639-B8149CF79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317" y="3121724"/>
                <a:ext cx="80893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24F4C3F9-4F97-44BC-BF37-A6101C31E8E8}"/>
                  </a:ext>
                </a:extLst>
              </p:cNvPr>
              <p:cNvSpPr/>
              <p:nvPr/>
            </p:nvSpPr>
            <p:spPr>
              <a:xfrm>
                <a:off x="2175317" y="5101518"/>
                <a:ext cx="813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24F4C3F9-4F97-44BC-BF37-A6101C31E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317" y="5101518"/>
                <a:ext cx="813877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93F5514-5FD8-4FF7-A8F1-4BE49DFB8982}"/>
              </a:ext>
            </a:extLst>
          </p:cNvPr>
          <p:cNvSpPr/>
          <p:nvPr/>
        </p:nvSpPr>
        <p:spPr>
          <a:xfrm>
            <a:off x="8825444" y="2339381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(k+1)-</a:t>
            </a:r>
            <a:r>
              <a:rPr lang="en-US" altLang="ko-KR" dirty="0" err="1"/>
              <a:t>th</a:t>
            </a:r>
            <a:r>
              <a:rPr lang="en-US" altLang="ko-KR" dirty="0"/>
              <a:t> iteration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700AFBD-E5FD-49E6-9374-E1F5DFC5905F}"/>
              </a:ext>
            </a:extLst>
          </p:cNvPr>
          <p:cNvSpPr/>
          <p:nvPr/>
        </p:nvSpPr>
        <p:spPr>
          <a:xfrm>
            <a:off x="9266719" y="3998971"/>
            <a:ext cx="693524" cy="6277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21C757F-B7AF-4EAA-8AF5-52A79B169989}"/>
              </a:ext>
            </a:extLst>
          </p:cNvPr>
          <p:cNvSpPr/>
          <p:nvPr/>
        </p:nvSpPr>
        <p:spPr>
          <a:xfrm>
            <a:off x="8255154" y="3998971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DB54B2B-8473-42FF-9554-9EC06C82E4F2}"/>
              </a:ext>
            </a:extLst>
          </p:cNvPr>
          <p:cNvSpPr/>
          <p:nvPr/>
        </p:nvSpPr>
        <p:spPr>
          <a:xfrm>
            <a:off x="9266719" y="3010047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E8D6EFA-7A31-457A-8591-FD7216831435}"/>
              </a:ext>
            </a:extLst>
          </p:cNvPr>
          <p:cNvSpPr/>
          <p:nvPr/>
        </p:nvSpPr>
        <p:spPr>
          <a:xfrm>
            <a:off x="10325755" y="3998971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A1B89E5A-0644-4BD1-8F5E-D2A1AD7FD8AF}"/>
              </a:ext>
            </a:extLst>
          </p:cNvPr>
          <p:cNvSpPr/>
          <p:nvPr/>
        </p:nvSpPr>
        <p:spPr>
          <a:xfrm>
            <a:off x="10325755" y="3010047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2256055-B2A3-4D2C-BC26-3ED91DB529BA}"/>
              </a:ext>
            </a:extLst>
          </p:cNvPr>
          <p:cNvSpPr/>
          <p:nvPr/>
        </p:nvSpPr>
        <p:spPr>
          <a:xfrm>
            <a:off x="8255154" y="3003236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AAD96D9D-EAD4-4D47-9815-8E0C45AB854D}"/>
              </a:ext>
            </a:extLst>
          </p:cNvPr>
          <p:cNvSpPr/>
          <p:nvPr/>
        </p:nvSpPr>
        <p:spPr>
          <a:xfrm>
            <a:off x="9266719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8D904BA-22B8-4BC5-925D-8DDBB4977DDD}"/>
              </a:ext>
            </a:extLst>
          </p:cNvPr>
          <p:cNvSpPr/>
          <p:nvPr/>
        </p:nvSpPr>
        <p:spPr>
          <a:xfrm>
            <a:off x="8255154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7DEACD1-4ACB-4665-92AE-1F4C78FEB862}"/>
              </a:ext>
            </a:extLst>
          </p:cNvPr>
          <p:cNvSpPr/>
          <p:nvPr/>
        </p:nvSpPr>
        <p:spPr>
          <a:xfrm>
            <a:off x="10325755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481BA207-252C-43E0-8D18-439D3170034D}"/>
              </a:ext>
            </a:extLst>
          </p:cNvPr>
          <p:cNvCxnSpPr>
            <a:cxnSpLocks/>
            <a:stCxn id="108" idx="4"/>
            <a:endCxn id="106" idx="0"/>
          </p:cNvCxnSpPr>
          <p:nvPr/>
        </p:nvCxnSpPr>
        <p:spPr>
          <a:xfrm>
            <a:off x="9613481" y="3637790"/>
            <a:ext cx="0" cy="361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9B7A6C8-8D85-4BA3-A490-B3D2D77CDA8A}"/>
              </a:ext>
            </a:extLst>
          </p:cNvPr>
          <p:cNvCxnSpPr>
            <a:cxnSpLocks/>
            <a:stCxn id="106" idx="4"/>
            <a:endCxn id="112" idx="0"/>
          </p:cNvCxnSpPr>
          <p:nvPr/>
        </p:nvCxnSpPr>
        <p:spPr>
          <a:xfrm>
            <a:off x="9613481" y="4626714"/>
            <a:ext cx="0" cy="361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3A12D85-8A52-4C16-8EEB-1DE87BA1043A}"/>
              </a:ext>
            </a:extLst>
          </p:cNvPr>
          <p:cNvCxnSpPr>
            <a:cxnSpLocks/>
            <a:stCxn id="106" idx="6"/>
            <a:endCxn id="109" idx="2"/>
          </p:cNvCxnSpPr>
          <p:nvPr/>
        </p:nvCxnSpPr>
        <p:spPr>
          <a:xfrm>
            <a:off x="9960243" y="4312843"/>
            <a:ext cx="365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973A8418-ED0C-48F3-AED9-D5EA9BF8068D}"/>
              </a:ext>
            </a:extLst>
          </p:cNvPr>
          <p:cNvCxnSpPr>
            <a:cxnSpLocks/>
            <a:stCxn id="107" idx="6"/>
            <a:endCxn id="106" idx="2"/>
          </p:cNvCxnSpPr>
          <p:nvPr/>
        </p:nvCxnSpPr>
        <p:spPr>
          <a:xfrm>
            <a:off x="8948678" y="4312843"/>
            <a:ext cx="3180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EEAB5C32-821D-44E6-AE7E-C235CB759706}"/>
                  </a:ext>
                </a:extLst>
              </p:cNvPr>
              <p:cNvSpPr/>
              <p:nvPr/>
            </p:nvSpPr>
            <p:spPr>
              <a:xfrm>
                <a:off x="9198457" y="4112594"/>
                <a:ext cx="866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EEAB5C32-821D-44E6-AE7E-C235CB759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457" y="4112594"/>
                <a:ext cx="866455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F4D9911-8816-40AE-A992-396A2AE2E0C8}"/>
                  </a:ext>
                </a:extLst>
              </p:cNvPr>
              <p:cNvSpPr/>
              <p:nvPr/>
            </p:nvSpPr>
            <p:spPr>
              <a:xfrm>
                <a:off x="10303448" y="4112594"/>
                <a:ext cx="813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F4D9911-8816-40AE-A992-396A2AE2E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448" y="4112594"/>
                <a:ext cx="813876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53420B86-5B38-41FD-BA13-7DEC0928D6F3}"/>
                  </a:ext>
                </a:extLst>
              </p:cNvPr>
              <p:cNvSpPr/>
              <p:nvPr/>
            </p:nvSpPr>
            <p:spPr>
              <a:xfrm>
                <a:off x="8214913" y="4112594"/>
                <a:ext cx="813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53420B86-5B38-41FD-BA13-7DEC0928D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913" y="4112594"/>
                <a:ext cx="813876" cy="369332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46F3C5CC-30DB-4DDC-8839-3AFF3F0AA9C4}"/>
                  </a:ext>
                </a:extLst>
              </p:cNvPr>
              <p:cNvSpPr/>
              <p:nvPr/>
            </p:nvSpPr>
            <p:spPr>
              <a:xfrm>
                <a:off x="9217507" y="3121724"/>
                <a:ext cx="808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46F3C5CC-30DB-4DDC-8839-3AFF3F0AA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507" y="3121724"/>
                <a:ext cx="808939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F5DA644-DE2D-4F03-91B3-D4B6381E37B9}"/>
                  </a:ext>
                </a:extLst>
              </p:cNvPr>
              <p:cNvSpPr/>
              <p:nvPr/>
            </p:nvSpPr>
            <p:spPr>
              <a:xfrm>
                <a:off x="9217507" y="5101518"/>
                <a:ext cx="813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F5DA644-DE2D-4F03-91B3-D4B6381E3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507" y="5101518"/>
                <a:ext cx="813876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B9E4BCB-B362-420B-9EE1-C78F1D9F6446}"/>
                  </a:ext>
                </a:extLst>
              </p:cNvPr>
              <p:cNvSpPr/>
              <p:nvPr/>
            </p:nvSpPr>
            <p:spPr>
              <a:xfrm>
                <a:off x="5114981" y="3684765"/>
                <a:ext cx="6834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B9E4BCB-B362-420B-9EE1-C78F1D9F6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81" y="3684765"/>
                <a:ext cx="6834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A48EBF3-9CDE-4B37-9AA3-BADE339F06AF}"/>
                  </a:ext>
                </a:extLst>
              </p:cNvPr>
              <p:cNvSpPr/>
              <p:nvPr/>
            </p:nvSpPr>
            <p:spPr>
              <a:xfrm>
                <a:off x="5114981" y="4626714"/>
                <a:ext cx="6834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A48EBF3-9CDE-4B37-9AA3-BADE339F0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81" y="4626714"/>
                <a:ext cx="6834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9358BF1-3C8B-4C27-813D-CCC9803D681E}"/>
                  </a:ext>
                </a:extLst>
              </p:cNvPr>
              <p:cNvSpPr/>
              <p:nvPr/>
            </p:nvSpPr>
            <p:spPr>
              <a:xfrm>
                <a:off x="5114981" y="5568663"/>
                <a:ext cx="6834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9358BF1-3C8B-4C27-813D-CCC9803D6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81" y="5568663"/>
                <a:ext cx="68345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A4E301FA-CFDF-4FBC-B03C-0B5F8CF66CC0}"/>
              </a:ext>
            </a:extLst>
          </p:cNvPr>
          <p:cNvCxnSpPr/>
          <p:nvPr/>
        </p:nvCxnSpPr>
        <p:spPr>
          <a:xfrm>
            <a:off x="2967264" y="2811090"/>
            <a:ext cx="20859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83ED8FD9-319F-496A-85E4-4DA07AD58B6F}"/>
              </a:ext>
            </a:extLst>
          </p:cNvPr>
          <p:cNvCxnSpPr>
            <a:cxnSpLocks/>
          </p:cNvCxnSpPr>
          <p:nvPr/>
        </p:nvCxnSpPr>
        <p:spPr>
          <a:xfrm>
            <a:off x="2305050" y="3846173"/>
            <a:ext cx="274818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0713494-F3C1-4076-AC4F-6F0705EC0AE9}"/>
              </a:ext>
            </a:extLst>
          </p:cNvPr>
          <p:cNvCxnSpPr>
            <a:cxnSpLocks/>
          </p:cNvCxnSpPr>
          <p:nvPr/>
        </p:nvCxnSpPr>
        <p:spPr>
          <a:xfrm>
            <a:off x="4188696" y="4807304"/>
            <a:ext cx="86454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2B8C4572-7F2E-4E4D-A5E4-A2FB9C26C8A2}"/>
              </a:ext>
            </a:extLst>
          </p:cNvPr>
          <p:cNvCxnSpPr/>
          <p:nvPr/>
        </p:nvCxnSpPr>
        <p:spPr>
          <a:xfrm>
            <a:off x="2967264" y="5753329"/>
            <a:ext cx="20859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3915149C-F7C5-41AF-89AF-8803A5659958}"/>
              </a:ext>
            </a:extLst>
          </p:cNvPr>
          <p:cNvCxnSpPr>
            <a:cxnSpLocks/>
          </p:cNvCxnSpPr>
          <p:nvPr/>
        </p:nvCxnSpPr>
        <p:spPr>
          <a:xfrm flipV="1">
            <a:off x="1783254" y="3841032"/>
            <a:ext cx="409919" cy="21824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511AAD9-DF42-4F8B-A973-690CF6F95197}"/>
              </a:ext>
            </a:extLst>
          </p:cNvPr>
          <p:cNvCxnSpPr>
            <a:cxnSpLocks/>
            <a:stCxn id="82" idx="5"/>
          </p:cNvCxnSpPr>
          <p:nvPr/>
        </p:nvCxnSpPr>
        <p:spPr>
          <a:xfrm>
            <a:off x="3875525" y="4534783"/>
            <a:ext cx="313171" cy="28993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5253B1FD-D64E-485B-ADFB-934090A9548B}"/>
              </a:ext>
            </a:extLst>
          </p:cNvPr>
          <p:cNvCxnSpPr>
            <a:cxnSpLocks/>
          </p:cNvCxnSpPr>
          <p:nvPr/>
        </p:nvCxnSpPr>
        <p:spPr>
          <a:xfrm flipV="1">
            <a:off x="2698435" y="2801233"/>
            <a:ext cx="277513" cy="18151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FD6AB833-9942-4A3A-8143-F0D135FEA1FC}"/>
              </a:ext>
            </a:extLst>
          </p:cNvPr>
          <p:cNvCxnSpPr>
            <a:cxnSpLocks/>
          </p:cNvCxnSpPr>
          <p:nvPr/>
        </p:nvCxnSpPr>
        <p:spPr>
          <a:xfrm>
            <a:off x="2748936" y="5568663"/>
            <a:ext cx="181191" cy="16774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28715BE-F110-4DF8-BC28-742EE37AE82B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5793500" y="2825381"/>
            <a:ext cx="840851" cy="90066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CA7C4D5F-F436-4A05-89FB-85093B31A0BC}"/>
              </a:ext>
            </a:extLst>
          </p:cNvPr>
          <p:cNvCxnSpPr>
            <a:cxnSpLocks/>
            <a:stCxn id="124" idx="3"/>
          </p:cNvCxnSpPr>
          <p:nvPr/>
        </p:nvCxnSpPr>
        <p:spPr>
          <a:xfrm>
            <a:off x="5798438" y="3869431"/>
            <a:ext cx="835913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3896452C-8027-488D-95A6-85A66E9FE2D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5798438" y="4033717"/>
            <a:ext cx="816313" cy="77766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9DC0F352-FE22-4787-B59E-7D71A38C2EB7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5798438" y="4154200"/>
            <a:ext cx="892582" cy="159912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6C5A94ED-13F4-4324-8606-15AD7D062267}"/>
              </a:ext>
            </a:extLst>
          </p:cNvPr>
          <p:cNvCxnSpPr>
            <a:cxnSpLocks/>
          </p:cNvCxnSpPr>
          <p:nvPr/>
        </p:nvCxnSpPr>
        <p:spPr>
          <a:xfrm>
            <a:off x="7616529" y="3869431"/>
            <a:ext cx="160097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9A97F094-5CC3-468C-9E40-8AB0F399A650}"/>
              </a:ext>
            </a:extLst>
          </p:cNvPr>
          <p:cNvCxnSpPr>
            <a:cxnSpLocks/>
          </p:cNvCxnSpPr>
          <p:nvPr/>
        </p:nvCxnSpPr>
        <p:spPr>
          <a:xfrm>
            <a:off x="9142131" y="3869431"/>
            <a:ext cx="287675" cy="21315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ctangle 18">
                <a:extLst>
                  <a:ext uri="{FF2B5EF4-FFF2-40B4-BE49-F238E27FC236}">
                    <a16:creationId xmlns:a16="http://schemas.microsoft.com/office/drawing/2014/main" id="{27B67538-2E0A-404E-858B-A81946C0CC26}"/>
                  </a:ext>
                </a:extLst>
              </p:cNvPr>
              <p:cNvSpPr/>
              <p:nvPr/>
            </p:nvSpPr>
            <p:spPr>
              <a:xfrm>
                <a:off x="6388626" y="5976819"/>
                <a:ext cx="4646277" cy="575542"/>
              </a:xfrm>
              <a:prstGeom prst="rect">
                <a:avLst/>
              </a:prstGeom>
              <a:solidFill>
                <a:schemeClr val="bg2">
                  <a:alpha val="80000"/>
                </a:schemeClr>
              </a:solidFill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Gill Sans MT" charset="0"/>
                          <a:cs typeface="Gill Sans MT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+</m:t>
                          </m:r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Gill Sans MT" charset="0"/>
                                      <a:cs typeface="Gill Sans M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Gill Sans MT" charset="0"/>
                                      <a:cs typeface="Gill Sans MT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Gill Sans MT" charset="0"/>
                                      <a:cs typeface="Gill Sans MT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Gill Sans MT" charset="0"/>
                                      <a:cs typeface="Gill Sans MT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170" name="Rectangle 18">
                <a:extLst>
                  <a:ext uri="{FF2B5EF4-FFF2-40B4-BE49-F238E27FC236}">
                    <a16:creationId xmlns:a16="http://schemas.microsoft.com/office/drawing/2014/main" id="{27B67538-2E0A-404E-858B-A81946C0C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626" y="5976819"/>
                <a:ext cx="4646277" cy="575542"/>
              </a:xfrm>
              <a:prstGeom prst="rect">
                <a:avLst/>
              </a:prstGeom>
              <a:blipFill>
                <a:blip r:embed="rId17"/>
                <a:stretch>
                  <a:fillRect b="-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75F6C30E-6D17-4BAA-9437-FBF872152C8F}"/>
                  </a:ext>
                </a:extLst>
              </p:cNvPr>
              <p:cNvSpPr/>
              <p:nvPr/>
            </p:nvSpPr>
            <p:spPr>
              <a:xfrm>
                <a:off x="2110394" y="6239122"/>
                <a:ext cx="921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75F6C30E-6D17-4BAA-9437-FBF872152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394" y="6239122"/>
                <a:ext cx="921791" cy="369332"/>
              </a:xfrm>
              <a:prstGeom prst="rect">
                <a:avLst/>
              </a:prstGeom>
              <a:blipFill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09F2A317-A999-4FFB-B9CC-D196A6751223}"/>
                  </a:ext>
                </a:extLst>
              </p:cNvPr>
              <p:cNvSpPr/>
              <p:nvPr/>
            </p:nvSpPr>
            <p:spPr>
              <a:xfrm>
                <a:off x="3168501" y="6239122"/>
                <a:ext cx="1217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09F2A317-A999-4FFB-B9CC-D196A6751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501" y="6239122"/>
                <a:ext cx="1217000" cy="369332"/>
              </a:xfrm>
              <a:prstGeom prst="rect">
                <a:avLst/>
              </a:prstGeom>
              <a:blipFill>
                <a:blip r:embed="rId1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4632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(Requirements)</a:t>
            </a:r>
            <a:endParaRPr lang="ko-KR" altLang="en-US" sz="4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B9BE6-D7A4-BE4B-ACD8-37CCF87B75E9}"/>
              </a:ext>
            </a:extLst>
          </p:cNvPr>
          <p:cNvSpPr/>
          <p:nvPr/>
        </p:nvSpPr>
        <p:spPr>
          <a:xfrm>
            <a:off x="465035" y="3426349"/>
            <a:ext cx="11261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Git clone </a:t>
            </a:r>
            <a:r>
              <a:rPr lang="en-US" altLang="ko-KR" sz="2400" b="1" dirty="0">
                <a:hlinkClick r:id="rId3"/>
              </a:rPr>
              <a:t>https://</a:t>
            </a:r>
            <a:r>
              <a:rPr lang="en-US" altLang="ko-KR" sz="2400" b="1" dirty="0" err="1">
                <a:hlinkClick r:id="rId3"/>
              </a:rPr>
              <a:t>github.com</a:t>
            </a:r>
            <a:r>
              <a:rPr lang="en-US" altLang="ko-KR" sz="2400" b="1" dirty="0">
                <a:hlinkClick r:id="rId3"/>
              </a:rPr>
              <a:t>/</a:t>
            </a:r>
            <a:r>
              <a:rPr lang="en-US" altLang="ko-KR" sz="2400" b="1" dirty="0" err="1">
                <a:hlinkClick r:id="rId3"/>
              </a:rPr>
              <a:t>OpenXAIProject</a:t>
            </a:r>
            <a:r>
              <a:rPr lang="en-US" altLang="ko-KR" sz="2400" b="1" dirty="0">
                <a:hlinkClick r:id="rId3"/>
              </a:rPr>
              <a:t>/Visual-Explanation-of-</a:t>
            </a:r>
            <a:r>
              <a:rPr lang="en-US" altLang="ko-KR" sz="2400" b="1" dirty="0" err="1">
                <a:hlinkClick r:id="rId3"/>
              </a:rPr>
              <a:t>Atari.git</a:t>
            </a:r>
            <a:r>
              <a:rPr lang="en-US" altLang="ko-KR" sz="2400" b="1" dirty="0">
                <a:hlinkClick r:id="rId3"/>
              </a:rPr>
              <a:t> </a:t>
            </a:r>
            <a:endParaRPr lang="ko-KR" altLang="en-US" sz="24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694E04-A437-9848-A1AF-448B3BBC1176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Download the code</a:t>
            </a:r>
          </a:p>
        </p:txBody>
      </p:sp>
    </p:spTree>
    <p:extLst>
      <p:ext uri="{BB962C8B-B14F-4D97-AF65-F5344CB8AC3E}">
        <p14:creationId xmlns:p14="http://schemas.microsoft.com/office/powerpoint/2010/main" val="1808833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(Requirements)</a:t>
            </a:r>
            <a:endParaRPr lang="ko-KR" altLang="en-US" sz="4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B9BE6-D7A4-BE4B-ACD8-37CCF87B75E9}"/>
              </a:ext>
            </a:extLst>
          </p:cNvPr>
          <p:cNvSpPr/>
          <p:nvPr/>
        </p:nvSpPr>
        <p:spPr>
          <a:xfrm>
            <a:off x="1622462" y="6154222"/>
            <a:ext cx="4354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Pip install gym[Atari]</a:t>
            </a:r>
            <a:endParaRPr lang="ko-KR" altLang="en-US" sz="32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694E04-A437-9848-A1AF-448B3BBC1176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Install gym[</a:t>
            </a:r>
            <a:r>
              <a:rPr lang="en-US" dirty="0" err="1">
                <a:solidFill>
                  <a:srgbClr val="0070C0"/>
                </a:solidFill>
              </a:rPr>
              <a:t>atari</a:t>
            </a:r>
            <a:r>
              <a:rPr lang="en-US" dirty="0">
                <a:solidFill>
                  <a:srgbClr val="0070C0"/>
                </a:solidFill>
              </a:rPr>
              <a:t>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F856E9-6EBE-C448-8EDD-2028AF313C6C}"/>
              </a:ext>
            </a:extLst>
          </p:cNvPr>
          <p:cNvSpPr txBox="1">
            <a:spLocks/>
          </p:cNvSpPr>
          <p:nvPr/>
        </p:nvSpPr>
        <p:spPr>
          <a:xfrm>
            <a:off x="718931" y="3986414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Windows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9AC932-0C2B-2E4E-980E-590C2C2A7A57}"/>
              </a:ext>
            </a:extLst>
          </p:cNvPr>
          <p:cNvSpPr/>
          <p:nvPr/>
        </p:nvSpPr>
        <p:spPr>
          <a:xfrm>
            <a:off x="1622462" y="4547150"/>
            <a:ext cx="100795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Pip install </a:t>
            </a:r>
            <a:r>
              <a:rPr lang="en-US" altLang="ko-KR" sz="3200" b="1" dirty="0" err="1"/>
              <a:t>git+https</a:t>
            </a:r>
            <a:r>
              <a:rPr lang="en-US" altLang="ko-KR" sz="3200" b="1" dirty="0"/>
              <a:t>://</a:t>
            </a:r>
            <a:r>
              <a:rPr lang="en-US" altLang="ko-KR" sz="3200" b="1" dirty="0" err="1"/>
              <a:t>github.com</a:t>
            </a:r>
            <a:r>
              <a:rPr lang="en-US" altLang="ko-KR" sz="3200" b="1" dirty="0"/>
              <a:t>/</a:t>
            </a:r>
            <a:r>
              <a:rPr lang="en-US" altLang="ko-KR" sz="3200" b="1" dirty="0" err="1"/>
              <a:t>Kojoley</a:t>
            </a:r>
            <a:r>
              <a:rPr lang="en-US" altLang="ko-KR" sz="3200" b="1" dirty="0"/>
              <a:t>/</a:t>
            </a:r>
            <a:r>
              <a:rPr lang="en-US" altLang="ko-KR" sz="3200" b="1" dirty="0" err="1"/>
              <a:t>atari-py.git</a:t>
            </a:r>
            <a:endParaRPr lang="ko-KR" alt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51F7FC-96F8-C54C-B10D-8EC7124C73EF}"/>
              </a:ext>
            </a:extLst>
          </p:cNvPr>
          <p:cNvSpPr txBox="1">
            <a:spLocks/>
          </p:cNvSpPr>
          <p:nvPr/>
        </p:nvSpPr>
        <p:spPr>
          <a:xfrm>
            <a:off x="718930" y="5132965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macOS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8BAD91-36B4-2E4C-8191-648B65AD6B8B}"/>
              </a:ext>
            </a:extLst>
          </p:cNvPr>
          <p:cNvSpPr/>
          <p:nvPr/>
        </p:nvSpPr>
        <p:spPr>
          <a:xfrm>
            <a:off x="1622462" y="5569447"/>
            <a:ext cx="3801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Brew install </a:t>
            </a:r>
            <a:r>
              <a:rPr lang="en-US" altLang="ko-KR" sz="3200" b="1" dirty="0" err="1"/>
              <a:t>cmake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0B3B21-22CB-A848-997D-BD9D160A2EE6}"/>
              </a:ext>
            </a:extLst>
          </p:cNvPr>
          <p:cNvSpPr/>
          <p:nvPr/>
        </p:nvSpPr>
        <p:spPr>
          <a:xfrm>
            <a:off x="4153627" y="2818494"/>
            <a:ext cx="4354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Pip install gym[Atari]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557197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788538"/>
            <a:ext cx="11671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772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06"/>
          <a:stretch/>
        </p:blipFill>
        <p:spPr>
          <a:xfrm>
            <a:off x="260350" y="1807993"/>
            <a:ext cx="11671300" cy="5320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14EDB7-3759-EB47-9F5F-22125D753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48" y="3357804"/>
            <a:ext cx="2476500" cy="2578100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4AC0C37-562E-7540-8AAF-8B7500E9CD65}"/>
              </a:ext>
            </a:extLst>
          </p:cNvPr>
          <p:cNvSpPr/>
          <p:nvPr/>
        </p:nvSpPr>
        <p:spPr>
          <a:xfrm rot="2097653">
            <a:off x="3734268" y="2704482"/>
            <a:ext cx="1177006" cy="28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2133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06"/>
          <a:stretch/>
        </p:blipFill>
        <p:spPr>
          <a:xfrm>
            <a:off x="260350" y="1759355"/>
            <a:ext cx="11671300" cy="532032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4AC0C37-562E-7540-8AAF-8B7500E9CD65}"/>
              </a:ext>
            </a:extLst>
          </p:cNvPr>
          <p:cNvSpPr/>
          <p:nvPr/>
        </p:nvSpPr>
        <p:spPr>
          <a:xfrm rot="5400000">
            <a:off x="10113243" y="2665788"/>
            <a:ext cx="618979" cy="219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6ACC92-C923-DB46-8851-0E6973CA6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142" y="3156267"/>
            <a:ext cx="2755900" cy="2882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575DF3-4CEE-D64E-A8E9-B474B918D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75428"/>
            <a:ext cx="8917385" cy="15585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EDDA21-0A2A-194C-A532-1E54EE99141A}"/>
              </a:ext>
            </a:extLst>
          </p:cNvPr>
          <p:cNvSpPr txBox="1">
            <a:spLocks/>
          </p:cNvSpPr>
          <p:nvPr/>
        </p:nvSpPr>
        <p:spPr>
          <a:xfrm>
            <a:off x="838200" y="500716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Generate mask which gives high weight to the selected circle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582E1A-C4CE-7347-8F5C-5574BC41F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62" y="5567905"/>
            <a:ext cx="8764323" cy="2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049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06"/>
          <a:stretch/>
        </p:blipFill>
        <p:spPr>
          <a:xfrm>
            <a:off x="260350" y="1885815"/>
            <a:ext cx="11671300" cy="532032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4AC0C37-562E-7540-8AAF-8B7500E9CD65}"/>
              </a:ext>
            </a:extLst>
          </p:cNvPr>
          <p:cNvSpPr/>
          <p:nvPr/>
        </p:nvSpPr>
        <p:spPr>
          <a:xfrm rot="1889100">
            <a:off x="8884702" y="2726035"/>
            <a:ext cx="1325563" cy="248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EDDA21-0A2A-194C-A532-1E54EE99141A}"/>
              </a:ext>
            </a:extLst>
          </p:cNvPr>
          <p:cNvSpPr txBox="1">
            <a:spLocks/>
          </p:cNvSpPr>
          <p:nvPr/>
        </p:nvSpPr>
        <p:spPr>
          <a:xfrm>
            <a:off x="838200" y="513362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Generate blurred image by using gaussian filter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1FFFCE-E233-6847-8C9A-DE1E4C203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0" y="3302402"/>
            <a:ext cx="2692400" cy="2819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106715-CA85-2043-BB4B-513DE8AFB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183" y="3747149"/>
            <a:ext cx="5982245" cy="6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044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06"/>
          <a:stretch/>
        </p:blipFill>
        <p:spPr>
          <a:xfrm>
            <a:off x="260350" y="1807993"/>
            <a:ext cx="11671300" cy="532032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4AC0C37-562E-7540-8AAF-8B7500E9CD65}"/>
              </a:ext>
            </a:extLst>
          </p:cNvPr>
          <p:cNvSpPr/>
          <p:nvPr/>
        </p:nvSpPr>
        <p:spPr>
          <a:xfrm rot="7050841" flipV="1">
            <a:off x="1246650" y="2626628"/>
            <a:ext cx="618979" cy="228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B3E0C6-B795-6A45-A743-2F38F500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" y="3192205"/>
            <a:ext cx="2768600" cy="289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EF6404-5040-FC4C-A410-1C20A40DC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781" y="3729693"/>
            <a:ext cx="9433585" cy="116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35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06"/>
          <a:stretch/>
        </p:blipFill>
        <p:spPr>
          <a:xfrm>
            <a:off x="260350" y="1934454"/>
            <a:ext cx="11671300" cy="532032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4AC0C37-562E-7540-8AAF-8B7500E9CD65}"/>
              </a:ext>
            </a:extLst>
          </p:cNvPr>
          <p:cNvSpPr/>
          <p:nvPr/>
        </p:nvSpPr>
        <p:spPr>
          <a:xfrm rot="7050841" flipV="1">
            <a:off x="1246650" y="2753089"/>
            <a:ext cx="618979" cy="228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B3E0C6-B795-6A45-A743-2F38F500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" y="3318666"/>
            <a:ext cx="2768600" cy="289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EF6404-5040-FC4C-A410-1C20A40DC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781" y="3856154"/>
            <a:ext cx="9433585" cy="116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940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2F0E23-26B1-2246-AB2F-C2363EC08655}"/>
              </a:ext>
            </a:extLst>
          </p:cNvPr>
          <p:cNvSpPr/>
          <p:nvPr/>
        </p:nvSpPr>
        <p:spPr>
          <a:xfrm>
            <a:off x="2525244" y="3269431"/>
            <a:ext cx="7912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Then, which part of image is important 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898857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6B689A-9711-074D-B362-16F9A7E49026}"/>
              </a:ext>
            </a:extLst>
          </p:cNvPr>
          <p:cNvSpPr/>
          <p:nvPr/>
        </p:nvSpPr>
        <p:spPr>
          <a:xfrm>
            <a:off x="2525244" y="3269431"/>
            <a:ext cx="78796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Let’s find using policy and value network</a:t>
            </a:r>
          </a:p>
          <a:p>
            <a:r>
              <a:rPr lang="en-US" altLang="ko-KR" sz="3200" b="1" dirty="0"/>
              <a:t>trained by actor critic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51154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222A35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/>
        <a:ea typeface="맑은 고딕"/>
        <a:cs typeface=""/>
      </a:majorFont>
      <a:minorFont>
        <a:latin typeface="Gill Sans M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23297</TotalTime>
  <Words>2594</Words>
  <Application>Microsoft Macintosh PowerPoint</Application>
  <PresentationFormat>와이드스크린</PresentationFormat>
  <Paragraphs>739</Paragraphs>
  <Slides>105</Slides>
  <Notes>87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1" baseType="lpstr">
      <vt:lpstr>맑은 고딕</vt:lpstr>
      <vt:lpstr>Arial</vt:lpstr>
      <vt:lpstr>Cambria Math</vt:lpstr>
      <vt:lpstr>Gill Sans MT</vt:lpstr>
      <vt:lpstr>Wingdings</vt:lpstr>
      <vt:lpstr>Office 테마</vt:lpstr>
      <vt:lpstr>Practice of RL (Value-based &amp; Policy-based RL) </vt:lpstr>
      <vt:lpstr>Tutorial codes</vt:lpstr>
      <vt:lpstr>Contents</vt:lpstr>
      <vt:lpstr>Contents</vt:lpstr>
      <vt:lpstr>Recap of RL</vt:lpstr>
      <vt:lpstr>Recap of RL</vt:lpstr>
      <vt:lpstr>Value-based RL</vt:lpstr>
      <vt:lpstr>Value-based RL</vt:lpstr>
      <vt:lpstr>Value-based RL</vt:lpstr>
      <vt:lpstr>Value-based RL  (SARSA)</vt:lpstr>
      <vt:lpstr>Value-based RL  (Q-learning)</vt:lpstr>
      <vt:lpstr>Value-based RL (Deep Q-learning)</vt:lpstr>
      <vt:lpstr>Value-based RL (Deep Q-learning cont.)</vt:lpstr>
      <vt:lpstr>Value-based RL (Deep Q-learning cont.)</vt:lpstr>
      <vt:lpstr>GridWorld</vt:lpstr>
      <vt:lpstr>Environment </vt:lpstr>
      <vt:lpstr>Environment </vt:lpstr>
      <vt:lpstr>Environment (Implementation) </vt:lpstr>
      <vt:lpstr>Environment (Implementation) </vt:lpstr>
      <vt:lpstr>Environment (Implementation) </vt:lpstr>
      <vt:lpstr>Environment (Implementation) </vt:lpstr>
      <vt:lpstr>Q-learning Agent (Implementation) </vt:lpstr>
      <vt:lpstr>Q-learning Agent (Implementation) </vt:lpstr>
      <vt:lpstr>Q-learning Agent (Implementation) </vt:lpstr>
      <vt:lpstr>Q-learning Agent (Implementation) </vt:lpstr>
      <vt:lpstr>Q-learning Train (Implementation) </vt:lpstr>
      <vt:lpstr>Q-learning Train (Implementation) </vt:lpstr>
      <vt:lpstr>Q-learning Train (Implementation) </vt:lpstr>
      <vt:lpstr>Q-learning Train (Implementation) </vt:lpstr>
      <vt:lpstr>Q-learning Train (Implementation) </vt:lpstr>
      <vt:lpstr>Q-learning Train (Implementation) </vt:lpstr>
      <vt:lpstr>Q-learning Train (Implementation) </vt:lpstr>
      <vt:lpstr>Q-learning Play (Implementation) </vt:lpstr>
      <vt:lpstr>SARSA (Implementation) </vt:lpstr>
      <vt:lpstr>Cart-pole</vt:lpstr>
      <vt:lpstr>Requirement</vt:lpstr>
      <vt:lpstr>Environment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Practice of RL (Value-based &amp; Policy-based RL) </vt:lpstr>
      <vt:lpstr>Contents</vt:lpstr>
      <vt:lpstr>Policy-based RL (with Deep Learning)</vt:lpstr>
      <vt:lpstr>Policy-based RL (with Deep Learning cont.)</vt:lpstr>
      <vt:lpstr>Policy-based RL (Vanilla Policy Gradient)</vt:lpstr>
      <vt:lpstr>Policy-based RL (Vanilla Policy Gradient)</vt:lpstr>
      <vt:lpstr>Actor-Critic</vt:lpstr>
      <vt:lpstr>Actor-Critic</vt:lpstr>
      <vt:lpstr>Cart-pole</vt:lpstr>
      <vt:lpstr>Vanilla PG Network (Implementation) </vt:lpstr>
      <vt:lpstr>Vanilla PG Network (Implementation) </vt:lpstr>
      <vt:lpstr>Vanilla PG Network (Implementation) </vt:lpstr>
      <vt:lpstr>Vanilla PG Network (Implementation) </vt:lpstr>
      <vt:lpstr>Vanilla PG Network (Implementation) </vt:lpstr>
      <vt:lpstr>Vanilla PG Network (Implementation) </vt:lpstr>
      <vt:lpstr>Vanilla PG Network (Implementation) </vt:lpstr>
      <vt:lpstr>Vanilla PG Train (Implementation) </vt:lpstr>
      <vt:lpstr>Vanilla PG Train (Implementation) </vt:lpstr>
      <vt:lpstr>Vanilla PG Train (Implementation) </vt:lpstr>
      <vt:lpstr>Vanilla PG Train (Implementation) </vt:lpstr>
      <vt:lpstr>Vanilla PG Train (Implementation) </vt:lpstr>
      <vt:lpstr>Vanilla PG Train (Implementation) </vt:lpstr>
      <vt:lpstr>Vanilla PG Train (Implementation) </vt:lpstr>
      <vt:lpstr>Vanilla PG Train (Implementation) </vt:lpstr>
      <vt:lpstr>Actor-Critic Network (Implementation) </vt:lpstr>
      <vt:lpstr>Actor-Critic Network (Implementation) </vt:lpstr>
      <vt:lpstr>Actor-Critic Network (Implementation) </vt:lpstr>
      <vt:lpstr>Actor-Critic Network (Implementation) </vt:lpstr>
      <vt:lpstr>PowerPoint 프레젠테이션</vt:lpstr>
      <vt:lpstr>eXplainable AI (XAI)</vt:lpstr>
      <vt:lpstr>eXplainable AI (XAI)</vt:lpstr>
      <vt:lpstr>Atari</vt:lpstr>
      <vt:lpstr>eXplainable AI (XAI) (Requirements)</vt:lpstr>
      <vt:lpstr>eXplainable AI (XAI) (Requirements)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 in Continuous Action Spaces: a Case Study in the Game of Simulated Curling</dc:title>
  <dc:creator>johnksy</dc:creator>
  <cp:lastModifiedBy>이교운 (컴퓨터공학과/대학원생)</cp:lastModifiedBy>
  <cp:revision>319</cp:revision>
  <dcterms:created xsi:type="dcterms:W3CDTF">2018-06-28T10:54:55Z</dcterms:created>
  <dcterms:modified xsi:type="dcterms:W3CDTF">2018-08-23T16:58:08Z</dcterms:modified>
</cp:coreProperties>
</file>